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9"/>
  </p:notesMasterIdLst>
  <p:sldIdLst>
    <p:sldId id="256" r:id="rId2"/>
    <p:sldId id="257" r:id="rId3"/>
    <p:sldId id="258" r:id="rId4"/>
    <p:sldId id="267" r:id="rId5"/>
    <p:sldId id="268" r:id="rId6"/>
    <p:sldId id="287" r:id="rId7"/>
    <p:sldId id="289" r:id="rId8"/>
    <p:sldId id="261" r:id="rId9"/>
    <p:sldId id="262" r:id="rId10"/>
    <p:sldId id="291" r:id="rId11"/>
    <p:sldId id="273" r:id="rId12"/>
    <p:sldId id="275" r:id="rId13"/>
    <p:sldId id="292" r:id="rId14"/>
    <p:sldId id="272" r:id="rId15"/>
    <p:sldId id="290" r:id="rId16"/>
    <p:sldId id="274" r:id="rId17"/>
    <p:sldId id="278" r:id="rId18"/>
    <p:sldId id="279" r:id="rId19"/>
    <p:sldId id="293" r:id="rId20"/>
    <p:sldId id="284" r:id="rId21"/>
    <p:sldId id="282" r:id="rId22"/>
    <p:sldId id="280" r:id="rId23"/>
    <p:sldId id="285" r:id="rId24"/>
    <p:sldId id="296" r:id="rId25"/>
    <p:sldId id="297" r:id="rId26"/>
    <p:sldId id="298" r:id="rId27"/>
    <p:sldId id="299" r:id="rId28"/>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5pPr>
    <a:lvl6pPr marL="2286000" algn="l" defTabSz="914400" rtl="0" eaLnBrk="1" latinLnBrk="0" hangingPunct="1">
      <a:defRPr kern="1200">
        <a:solidFill>
          <a:schemeClr val="tx1"/>
        </a:solidFill>
        <a:latin typeface="Rockwell" panose="02060603020205020403" pitchFamily="18" charset="0"/>
        <a:ea typeface="+mn-ea"/>
        <a:cs typeface="+mn-cs"/>
      </a:defRPr>
    </a:lvl6pPr>
    <a:lvl7pPr marL="2743200" algn="l" defTabSz="914400" rtl="0" eaLnBrk="1" latinLnBrk="0" hangingPunct="1">
      <a:defRPr kern="1200">
        <a:solidFill>
          <a:schemeClr val="tx1"/>
        </a:solidFill>
        <a:latin typeface="Rockwell" panose="02060603020205020403" pitchFamily="18" charset="0"/>
        <a:ea typeface="+mn-ea"/>
        <a:cs typeface="+mn-cs"/>
      </a:defRPr>
    </a:lvl7pPr>
    <a:lvl8pPr marL="3200400" algn="l" defTabSz="914400" rtl="0" eaLnBrk="1" latinLnBrk="0" hangingPunct="1">
      <a:defRPr kern="1200">
        <a:solidFill>
          <a:schemeClr val="tx1"/>
        </a:solidFill>
        <a:latin typeface="Rockwell" panose="02060603020205020403" pitchFamily="18" charset="0"/>
        <a:ea typeface="+mn-ea"/>
        <a:cs typeface="+mn-cs"/>
      </a:defRPr>
    </a:lvl8pPr>
    <a:lvl9pPr marL="3657600" algn="l" defTabSz="914400" rtl="0" eaLnBrk="1" latinLnBrk="0" hangingPunct="1">
      <a:defRPr kern="1200">
        <a:solidFill>
          <a:schemeClr val="tx1"/>
        </a:solidFill>
        <a:latin typeface="Rockwell" panose="020606030202050204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6" autoAdjust="0"/>
    <p:restoredTop sz="80528" autoAdjust="0"/>
  </p:normalViewPr>
  <p:slideViewPr>
    <p:cSldViewPr>
      <p:cViewPr varScale="1">
        <p:scale>
          <a:sx n="69" d="100"/>
          <a:sy n="69" d="100"/>
        </p:scale>
        <p:origin x="222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D5193FE-D9A7-C90B-B717-E21A9D7259C0}"/>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fontAlgn="auto" hangingPunct="1">
              <a:spcBef>
                <a:spcPts val="0"/>
              </a:spcBef>
              <a:spcAft>
                <a:spcPts val="0"/>
              </a:spcAft>
              <a:defRPr sz="1300">
                <a:latin typeface="+mn-lt"/>
              </a:defRPr>
            </a:lvl1pPr>
          </a:lstStyle>
          <a:p>
            <a:pPr>
              <a:defRPr/>
            </a:pPr>
            <a:endParaRPr lang="en-US" altLang="en-US"/>
          </a:p>
        </p:txBody>
      </p:sp>
      <p:sp>
        <p:nvSpPr>
          <p:cNvPr id="40963" name="Rectangle 3">
            <a:extLst>
              <a:ext uri="{FF2B5EF4-FFF2-40B4-BE49-F238E27FC236}">
                <a16:creationId xmlns:a16="http://schemas.microsoft.com/office/drawing/2014/main" id="{875B7E64-A7EA-AA29-BBC3-3DBFED78D04E}"/>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fontAlgn="auto" hangingPunct="1">
              <a:spcBef>
                <a:spcPts val="0"/>
              </a:spcBef>
              <a:spcAft>
                <a:spcPts val="0"/>
              </a:spcAft>
              <a:defRPr sz="1300">
                <a:latin typeface="+mn-lt"/>
              </a:defRPr>
            </a:lvl1pPr>
          </a:lstStyle>
          <a:p>
            <a:pPr>
              <a:defRPr/>
            </a:pPr>
            <a:endParaRPr lang="en-US" altLang="en-US"/>
          </a:p>
        </p:txBody>
      </p:sp>
      <p:sp>
        <p:nvSpPr>
          <p:cNvPr id="9220" name="Rectangle 4">
            <a:extLst>
              <a:ext uri="{FF2B5EF4-FFF2-40B4-BE49-F238E27FC236}">
                <a16:creationId xmlns:a16="http://schemas.microsoft.com/office/drawing/2014/main" id="{0AF048EE-2A63-FCAB-263C-8FCAC1AFABA6}"/>
              </a:ext>
            </a:extLst>
          </p:cNvPr>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a:extLst>
              <a:ext uri="{FF2B5EF4-FFF2-40B4-BE49-F238E27FC236}">
                <a16:creationId xmlns:a16="http://schemas.microsoft.com/office/drawing/2014/main" id="{1E115C42-8DC5-356A-E1E5-839DB978A6DB}"/>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0966" name="Rectangle 6">
            <a:extLst>
              <a:ext uri="{FF2B5EF4-FFF2-40B4-BE49-F238E27FC236}">
                <a16:creationId xmlns:a16="http://schemas.microsoft.com/office/drawing/2014/main" id="{2D7CFEF4-AC26-0B65-B315-2B212631D2BE}"/>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fontAlgn="auto" hangingPunct="1">
              <a:spcBef>
                <a:spcPts val="0"/>
              </a:spcBef>
              <a:spcAft>
                <a:spcPts val="0"/>
              </a:spcAft>
              <a:defRPr sz="1300">
                <a:latin typeface="+mn-lt"/>
              </a:defRPr>
            </a:lvl1pPr>
          </a:lstStyle>
          <a:p>
            <a:pPr>
              <a:defRPr/>
            </a:pPr>
            <a:endParaRPr lang="en-US" altLang="en-US"/>
          </a:p>
        </p:txBody>
      </p:sp>
      <p:sp>
        <p:nvSpPr>
          <p:cNvPr id="40967" name="Rectangle 7">
            <a:extLst>
              <a:ext uri="{FF2B5EF4-FFF2-40B4-BE49-F238E27FC236}">
                <a16:creationId xmlns:a16="http://schemas.microsoft.com/office/drawing/2014/main" id="{42E00CE2-6944-7958-B269-AD0888D46A56}"/>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fontAlgn="auto" hangingPunct="1">
              <a:spcBef>
                <a:spcPts val="0"/>
              </a:spcBef>
              <a:spcAft>
                <a:spcPts val="0"/>
              </a:spcAft>
              <a:defRPr sz="1300">
                <a:latin typeface="+mn-lt"/>
              </a:defRPr>
            </a:lvl1pPr>
          </a:lstStyle>
          <a:p>
            <a:pPr>
              <a:defRPr/>
            </a:pPr>
            <a:fld id="{71970C5A-88B7-4D01-A849-B0CF6EE452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F681CCF-61A1-B10F-B545-381BCBF37D88}"/>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CEEBC514-AB96-4413-EC6B-FDFB0D9F10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12292" name="Slide Number Placeholder 3">
            <a:extLst>
              <a:ext uri="{FF2B5EF4-FFF2-40B4-BE49-F238E27FC236}">
                <a16:creationId xmlns:a16="http://schemas.microsoft.com/office/drawing/2014/main" id="{ED6CC773-867F-4CEC-671F-44A131B69AC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C3B0EE31-3A31-452F-A47C-41E0698C94AE}"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268AA71-E0AC-2FAE-7DF1-8A3731B9BE0F}"/>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E548002D-3AA0-E11E-514C-5F342FED22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b="1" dirty="0">
              <a:latin typeface="TimesNewRomanPSMT"/>
            </a:endParaRPr>
          </a:p>
        </p:txBody>
      </p:sp>
      <p:sp>
        <p:nvSpPr>
          <p:cNvPr id="30724" name="Slide Number Placeholder 3">
            <a:extLst>
              <a:ext uri="{FF2B5EF4-FFF2-40B4-BE49-F238E27FC236}">
                <a16:creationId xmlns:a16="http://schemas.microsoft.com/office/drawing/2014/main" id="{1415ACE4-082A-4ABC-6647-8B3F5EAD324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F809CE06-29F1-4041-AD52-B8EBBB25053D}" type="slidenum">
              <a:rPr lang="en-US" altLang="en-US" smtClean="0">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67A5659-1693-33F9-2244-60DD741C2896}"/>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D0D54078-ACB6-7112-02A9-5285FD7151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32772" name="Slide Number Placeholder 3">
            <a:extLst>
              <a:ext uri="{FF2B5EF4-FFF2-40B4-BE49-F238E27FC236}">
                <a16:creationId xmlns:a16="http://schemas.microsoft.com/office/drawing/2014/main" id="{9F1827E4-42C9-BC2C-24E9-EE1FA95B753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97FFA749-9DD6-42DB-8880-C769FBF695AE}"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68F245D-1EA1-5300-C83E-734CFCD38E6A}"/>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B10E7D67-E99F-54D8-AA98-8F603B91DD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35844" name="Slide Number Placeholder 3">
            <a:extLst>
              <a:ext uri="{FF2B5EF4-FFF2-40B4-BE49-F238E27FC236}">
                <a16:creationId xmlns:a16="http://schemas.microsoft.com/office/drawing/2014/main" id="{4E94B052-876F-6E90-54FE-5856675721B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D6CFE9BD-B165-4B0C-88F7-4E83CC9C47DB}"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3FEE594-DDD0-4932-3D12-8DF1C8198DC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E641C5CB-A25E-985A-BA24-672ECF4A76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NewRomanPSMT"/>
            </a:endParaRPr>
          </a:p>
          <a:p>
            <a:endParaRPr lang="en-US" altLang="en-US" dirty="0"/>
          </a:p>
        </p:txBody>
      </p:sp>
      <p:sp>
        <p:nvSpPr>
          <p:cNvPr id="4" name="Slide Number Placeholder 3">
            <a:extLst>
              <a:ext uri="{FF2B5EF4-FFF2-40B4-BE49-F238E27FC236}">
                <a16:creationId xmlns:a16="http://schemas.microsoft.com/office/drawing/2014/main" id="{8920DD41-6A9D-4382-C9C6-25F77F171A2A}"/>
              </a:ext>
            </a:extLst>
          </p:cNvPr>
          <p:cNvSpPr>
            <a:spLocks noGrp="1"/>
          </p:cNvSpPr>
          <p:nvPr>
            <p:ph type="sldNum" sz="quarter" idx="5"/>
          </p:nvPr>
        </p:nvSpPr>
        <p:spPr/>
        <p:txBody>
          <a:bodyPr/>
          <a:lstStyle/>
          <a:p>
            <a:pPr>
              <a:defRPr/>
            </a:pPr>
            <a:fld id="{22BB1887-049C-4B7A-BFEF-93229661C5C6}" type="slidenum">
              <a:rPr lang="en-US" altLang="en-US" smtClean="0"/>
              <a:pPr>
                <a:defRPr/>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8723593-F0FC-7C38-7462-19AEE6C80C70}"/>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31DC3F97-D98E-775B-E683-6749797001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39940" name="Slide Number Placeholder 3">
            <a:extLst>
              <a:ext uri="{FF2B5EF4-FFF2-40B4-BE49-F238E27FC236}">
                <a16:creationId xmlns:a16="http://schemas.microsoft.com/office/drawing/2014/main" id="{F08044C5-F34A-BFF0-8AAA-F23E381AF3E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99F1EEBC-A0DE-4558-91DF-1F8EC1DD0787}"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575F9F0-2BB5-03FB-399D-FC0FEC15F386}"/>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7ADB1812-F008-1DAE-A296-75CD10D7A2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41988" name="Slide Number Placeholder 3">
            <a:extLst>
              <a:ext uri="{FF2B5EF4-FFF2-40B4-BE49-F238E27FC236}">
                <a16:creationId xmlns:a16="http://schemas.microsoft.com/office/drawing/2014/main" id="{46C09FFF-7694-F004-61CC-0FB90EB8C6C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E5927BF2-6121-4E65-95D1-2E537631FAA2}"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9AFC4F9-A98A-CD55-2672-1E4FCC9A5771}"/>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C9F44928-AA15-C44B-0E62-4E9D339267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4036" name="Slide Number Placeholder 3">
            <a:extLst>
              <a:ext uri="{FF2B5EF4-FFF2-40B4-BE49-F238E27FC236}">
                <a16:creationId xmlns:a16="http://schemas.microsoft.com/office/drawing/2014/main" id="{AE12A732-B93B-BC95-042D-9C2798CF3F1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485A5D1F-69A4-4713-9CAC-66C6A92A226E}" type="slidenum">
              <a:rPr lang="en-US" altLang="en-US" smtClean="0">
                <a:latin typeface="Calibri" panose="020F0502020204030204" pitchFamily="34" charset="0"/>
              </a:rPr>
              <a:pPr fontAlgn="base">
                <a:spcBef>
                  <a:spcPct val="0"/>
                </a:spcBef>
                <a:spcAft>
                  <a:spcPct val="0"/>
                </a:spcAft>
              </a:pPr>
              <a:t>18</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F3E9863-315E-2B62-7FC1-56134F5C4EF1}"/>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2E26594-828A-47D3-CF74-FE63DB2EB4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46084" name="Slide Number Placeholder 3">
            <a:extLst>
              <a:ext uri="{FF2B5EF4-FFF2-40B4-BE49-F238E27FC236}">
                <a16:creationId xmlns:a16="http://schemas.microsoft.com/office/drawing/2014/main" id="{4B5C8CB7-DB85-9B2D-AB29-82F18850895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9286901E-700F-4B55-8575-926A2DD4FBF6}" type="slidenum">
              <a:rPr lang="en-US" altLang="en-US" smtClean="0">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F1EE35D-ED5B-5B42-86CB-39E34D94CFDC}"/>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1C1A7849-155E-BB6D-A0CF-75EBB4115C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48132" name="Slide Number Placeholder 3">
            <a:extLst>
              <a:ext uri="{FF2B5EF4-FFF2-40B4-BE49-F238E27FC236}">
                <a16:creationId xmlns:a16="http://schemas.microsoft.com/office/drawing/2014/main" id="{80D1B344-BD0F-9B3F-E28F-C0B85C24A0C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2DEE0317-D311-4BE6-ABAF-9B22A5F023A9}" type="slidenum">
              <a:rPr lang="en-US" altLang="en-US" smtClean="0">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E483FCB-F830-5A16-64AC-794B34413837}"/>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1F3376AF-93EA-E850-EBF4-E73095D7A4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0180" name="Slide Number Placeholder 3">
            <a:extLst>
              <a:ext uri="{FF2B5EF4-FFF2-40B4-BE49-F238E27FC236}">
                <a16:creationId xmlns:a16="http://schemas.microsoft.com/office/drawing/2014/main" id="{1F9431F8-FAA3-41D1-3763-57C2E617CEF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A831B862-AA84-4178-8F20-850DADE04333}"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7947AFB-F795-785B-5612-3B1AA70DAD6B}"/>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5CA286A8-F599-858B-162B-CDCF4BE10D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a:p>
            <a:pPr eaLnBrk="1" hangingPunct="1"/>
            <a:endParaRPr lang="en-US" altLang="en-US" dirty="0"/>
          </a:p>
        </p:txBody>
      </p:sp>
      <p:sp>
        <p:nvSpPr>
          <p:cNvPr id="14340" name="Slide Number Placeholder 3">
            <a:extLst>
              <a:ext uri="{FF2B5EF4-FFF2-40B4-BE49-F238E27FC236}">
                <a16:creationId xmlns:a16="http://schemas.microsoft.com/office/drawing/2014/main" id="{5CD951ED-C120-F47D-5853-77DB60F942C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4FC442B4-9834-424B-9C19-9BA5F8C3804D}"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75B374B-52EC-1D9B-2165-E7DD266BC345}"/>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EE3E111F-15F9-3B92-D70C-6BD12C47FF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2228" name="Slide Number Placeholder 3">
            <a:extLst>
              <a:ext uri="{FF2B5EF4-FFF2-40B4-BE49-F238E27FC236}">
                <a16:creationId xmlns:a16="http://schemas.microsoft.com/office/drawing/2014/main" id="{A575F215-6E2A-032B-1AA0-3E1A7D3811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7F689293-A04C-4FBB-8BB7-409FD0FAF1E5}" type="slidenum">
              <a:rPr lang="en-US" altLang="en-US" smtClean="0">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E7EB082-80ED-DEC4-9898-6B1628AEE525}"/>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35083998-09BD-0A19-1F5F-D732579243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4276" name="Slide Number Placeholder 3">
            <a:extLst>
              <a:ext uri="{FF2B5EF4-FFF2-40B4-BE49-F238E27FC236}">
                <a16:creationId xmlns:a16="http://schemas.microsoft.com/office/drawing/2014/main" id="{DA58F6A2-DAF7-D94A-1742-6B19C668F4C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A66082BF-8A6D-4283-B822-EB6E11DCF632}"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8B10410-8B10-B5A2-54FC-475EAB80D056}"/>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A731A40C-5411-4095-E7C1-9FDC3E2DE2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56324" name="Slide Number Placeholder 3">
            <a:extLst>
              <a:ext uri="{FF2B5EF4-FFF2-40B4-BE49-F238E27FC236}">
                <a16:creationId xmlns:a16="http://schemas.microsoft.com/office/drawing/2014/main" id="{CB2F23C3-A1EE-58CE-EBA9-B1137738129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A4E84936-ACC4-4DE3-9880-74F7A602D500}"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7AA1591-F31D-AB73-9B6C-8F29E2014CC6}"/>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CF4A41D9-00E6-603D-0CC9-C81F6EC835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8372" name="Slide Number Placeholder 3">
            <a:extLst>
              <a:ext uri="{FF2B5EF4-FFF2-40B4-BE49-F238E27FC236}">
                <a16:creationId xmlns:a16="http://schemas.microsoft.com/office/drawing/2014/main" id="{BC8476C2-E16D-6A8F-14E0-8E7F8AC6F22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18A046A5-B66B-4FCC-A0E0-3C7090FBC7F3}" type="slidenum">
              <a:rPr lang="en-US" altLang="en-US" smtClean="0">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8A95D06-81C4-5F06-3041-95DE54CD8225}"/>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2E3A9D50-5B54-1BDF-A6F1-CE5EF53378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8372" name="Slide Number Placeholder 3">
            <a:extLst>
              <a:ext uri="{FF2B5EF4-FFF2-40B4-BE49-F238E27FC236}">
                <a16:creationId xmlns:a16="http://schemas.microsoft.com/office/drawing/2014/main" id="{DF2A8AE2-2509-C459-CD87-C9A09C96D5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49249FA9-5945-4D07-8DC7-A697F7D7D8B0}" type="slidenum">
              <a:rPr lang="en-US" altLang="en-US" smtClean="0">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017B052-8DEC-97C2-1888-8E5F44F1CABA}"/>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C0BBDBB3-92FF-BA7A-B9F7-5C96BC87BC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60420" name="Slide Number Placeholder 3">
            <a:extLst>
              <a:ext uri="{FF2B5EF4-FFF2-40B4-BE49-F238E27FC236}">
                <a16:creationId xmlns:a16="http://schemas.microsoft.com/office/drawing/2014/main" id="{A679014C-AEFF-1137-9196-422EF14E65F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774FFA1-4499-4EFD-AF5B-C6CA908EDE51}" type="slidenum">
              <a:rPr lang="en-US" altLang="en-US" smtClean="0">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0129CC6-629D-4B42-40C5-8E0C59D7651D}"/>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8783963E-0135-4210-D377-064A3AA2FD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dirty="0">
              <a:latin typeface="TimesNewRomanPSMT"/>
            </a:endParaRPr>
          </a:p>
        </p:txBody>
      </p:sp>
      <p:sp>
        <p:nvSpPr>
          <p:cNvPr id="16388" name="Slide Number Placeholder 3">
            <a:extLst>
              <a:ext uri="{FF2B5EF4-FFF2-40B4-BE49-F238E27FC236}">
                <a16:creationId xmlns:a16="http://schemas.microsoft.com/office/drawing/2014/main" id="{C5C4E0EA-F4A7-6615-AE43-B9B2F8A6FEB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FE4BE2D5-56AC-458F-B1E4-31F123471910}"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FD33232-7C73-9606-9B26-81AED75D8D2C}"/>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B0C42BE4-58A2-4AE3-3E9A-C1D6619A72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b="1" dirty="0">
              <a:latin typeface="TimesNewRomanPSMT"/>
            </a:endParaRPr>
          </a:p>
        </p:txBody>
      </p:sp>
      <p:sp>
        <p:nvSpPr>
          <p:cNvPr id="18436" name="Slide Number Placeholder 3">
            <a:extLst>
              <a:ext uri="{FF2B5EF4-FFF2-40B4-BE49-F238E27FC236}">
                <a16:creationId xmlns:a16="http://schemas.microsoft.com/office/drawing/2014/main" id="{64949E5F-F3A5-34A1-0F22-B4E0470EA7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40601BC2-5D95-4AD9-8076-BE13C8F6529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E4741F7-4497-E98A-21E0-B9CEBCD6AFD7}"/>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435F1974-5A9D-C7E9-D980-DF9890DEAF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b="1" dirty="0">
              <a:latin typeface="TimesNewRomanPSMT"/>
            </a:endParaRPr>
          </a:p>
        </p:txBody>
      </p:sp>
      <p:sp>
        <p:nvSpPr>
          <p:cNvPr id="20484" name="Slide Number Placeholder 3">
            <a:extLst>
              <a:ext uri="{FF2B5EF4-FFF2-40B4-BE49-F238E27FC236}">
                <a16:creationId xmlns:a16="http://schemas.microsoft.com/office/drawing/2014/main" id="{850960E6-29B7-A151-2A6C-A0CC95B2419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FEECCE20-3B04-4C17-B89A-BBD828AF5F24}"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F74C7B2-BDBF-8973-76AA-16A6191E6D96}"/>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F6B414BD-B5B2-87B9-5272-D5558065CD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4" name="Slide Number Placeholder 3">
            <a:extLst>
              <a:ext uri="{FF2B5EF4-FFF2-40B4-BE49-F238E27FC236}">
                <a16:creationId xmlns:a16="http://schemas.microsoft.com/office/drawing/2014/main" id="{B3B726F7-EEF2-264A-A4BD-9CA328532FA8}"/>
              </a:ext>
            </a:extLst>
          </p:cNvPr>
          <p:cNvSpPr>
            <a:spLocks noGrp="1"/>
          </p:cNvSpPr>
          <p:nvPr>
            <p:ph type="sldNum" sz="quarter" idx="5"/>
          </p:nvPr>
        </p:nvSpPr>
        <p:spPr/>
        <p:txBody>
          <a:bodyPr/>
          <a:lstStyle/>
          <a:p>
            <a:pPr>
              <a:defRPr/>
            </a:pPr>
            <a:fld id="{C188625B-E28C-474C-A0EC-035E1B234A8E}" type="slidenum">
              <a:rPr lang="en-US" altLang="en-US" smtClean="0"/>
              <a:pPr>
                <a:defRPr/>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0D3FB45-7FA2-3BB7-1EBE-EA898AA80E6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7C8C076-6CA1-B435-3694-878262561EDD}"/>
              </a:ext>
            </a:extLst>
          </p:cNvPr>
          <p:cNvSpPr>
            <a:spLocks noGrp="1"/>
          </p:cNvSpPr>
          <p:nvPr>
            <p:ph type="body" idx="1"/>
          </p:nvPr>
        </p:nvSpPr>
        <p:spPr/>
        <p:txBody>
          <a:bodyPr/>
          <a:lstStyle/>
          <a:p>
            <a:pPr marL="285750" indent="-285750" eaLnBrk="1" hangingPunct="1">
              <a:buFont typeface="Arial" panose="020B0604020202020204" pitchFamily="34" charset="0"/>
              <a:buChar char="•"/>
              <a:defRPr/>
            </a:pPr>
            <a:endParaRPr lang="en-US" dirty="0"/>
          </a:p>
        </p:txBody>
      </p:sp>
      <p:sp>
        <p:nvSpPr>
          <p:cNvPr id="24580" name="Slide Number Placeholder 3">
            <a:extLst>
              <a:ext uri="{FF2B5EF4-FFF2-40B4-BE49-F238E27FC236}">
                <a16:creationId xmlns:a16="http://schemas.microsoft.com/office/drawing/2014/main" id="{F67E64E7-B424-CC7D-F6AC-ED0CFF57601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69E23BC8-2181-49F5-BD43-80EF8ABE55CF}"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12C9072-A2AC-08B5-6B91-84CEDBA8A69F}"/>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D795E328-406B-85D0-4F7E-8FD9829593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6628" name="Slide Number Placeholder 3">
            <a:extLst>
              <a:ext uri="{FF2B5EF4-FFF2-40B4-BE49-F238E27FC236}">
                <a16:creationId xmlns:a16="http://schemas.microsoft.com/office/drawing/2014/main" id="{6FB0B0F2-BBBE-818A-0278-15A0A6424C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60A47A8C-99D0-4F6C-86A2-AC9C1453E090}"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F14C1E1-8A65-DB67-A713-95B6C8032CEC}"/>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DB5AFA15-D668-2C05-8B4D-71FE15ECB8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1800" dirty="0">
                <a:latin typeface="TimesNewRomanPSMT"/>
              </a:rPr>
              <a:t>.</a:t>
            </a:r>
            <a:endParaRPr lang="en-US" altLang="en-US" dirty="0"/>
          </a:p>
        </p:txBody>
      </p:sp>
      <p:sp>
        <p:nvSpPr>
          <p:cNvPr id="28676" name="Slide Number Placeholder 3">
            <a:extLst>
              <a:ext uri="{FF2B5EF4-FFF2-40B4-BE49-F238E27FC236}">
                <a16:creationId xmlns:a16="http://schemas.microsoft.com/office/drawing/2014/main" id="{E34CCAEF-8729-366E-A5A1-ABA2936545F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Rockwell" panose="02060603020205020403" pitchFamily="18" charset="0"/>
              </a:defRPr>
            </a:lvl1pPr>
            <a:lvl2pPr marL="742950" indent="-285750" defTabSz="966788">
              <a:defRPr>
                <a:solidFill>
                  <a:schemeClr val="tx1"/>
                </a:solidFill>
                <a:latin typeface="Rockwell" panose="02060603020205020403" pitchFamily="18" charset="0"/>
              </a:defRPr>
            </a:lvl2pPr>
            <a:lvl3pPr marL="1143000" indent="-228600" defTabSz="966788">
              <a:defRPr>
                <a:solidFill>
                  <a:schemeClr val="tx1"/>
                </a:solidFill>
                <a:latin typeface="Rockwell" panose="02060603020205020403" pitchFamily="18" charset="0"/>
              </a:defRPr>
            </a:lvl3pPr>
            <a:lvl4pPr marL="1600200" indent="-228600" defTabSz="966788">
              <a:defRPr>
                <a:solidFill>
                  <a:schemeClr val="tx1"/>
                </a:solidFill>
                <a:latin typeface="Rockwell" panose="02060603020205020403" pitchFamily="18" charset="0"/>
              </a:defRPr>
            </a:lvl4pPr>
            <a:lvl5pPr marL="2057400" indent="-228600" defTabSz="966788">
              <a:defRPr>
                <a:solidFill>
                  <a:schemeClr val="tx1"/>
                </a:solidFill>
                <a:latin typeface="Rockwell" panose="02060603020205020403" pitchFamily="18" charset="0"/>
              </a:defRPr>
            </a:lvl5pPr>
            <a:lvl6pPr marL="2514600" indent="-228600" defTabSz="966788" eaLnBrk="0" fontAlgn="base" hangingPunct="0">
              <a:spcBef>
                <a:spcPct val="0"/>
              </a:spcBef>
              <a:spcAft>
                <a:spcPct val="0"/>
              </a:spcAft>
              <a:defRPr>
                <a:solidFill>
                  <a:schemeClr val="tx1"/>
                </a:solidFill>
                <a:latin typeface="Rockwell" panose="02060603020205020403" pitchFamily="18" charset="0"/>
              </a:defRPr>
            </a:lvl6pPr>
            <a:lvl7pPr marL="2971800" indent="-228600" defTabSz="966788" eaLnBrk="0" fontAlgn="base" hangingPunct="0">
              <a:spcBef>
                <a:spcPct val="0"/>
              </a:spcBef>
              <a:spcAft>
                <a:spcPct val="0"/>
              </a:spcAft>
              <a:defRPr>
                <a:solidFill>
                  <a:schemeClr val="tx1"/>
                </a:solidFill>
                <a:latin typeface="Rockwell" panose="02060603020205020403" pitchFamily="18" charset="0"/>
              </a:defRPr>
            </a:lvl7pPr>
            <a:lvl8pPr marL="3429000" indent="-228600" defTabSz="966788" eaLnBrk="0" fontAlgn="base" hangingPunct="0">
              <a:spcBef>
                <a:spcPct val="0"/>
              </a:spcBef>
              <a:spcAft>
                <a:spcPct val="0"/>
              </a:spcAft>
              <a:defRPr>
                <a:solidFill>
                  <a:schemeClr val="tx1"/>
                </a:solidFill>
                <a:latin typeface="Rockwell" panose="02060603020205020403" pitchFamily="18" charset="0"/>
              </a:defRPr>
            </a:lvl8pPr>
            <a:lvl9pPr marL="3886200" indent="-228600" defTabSz="966788"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1F19B91F-161C-4143-B5B8-C9976EA60BF9}"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86EBAB-ACAF-3DC3-05CE-FA85B9D23791}"/>
              </a:ext>
            </a:extLst>
          </p:cNvPr>
          <p:cNvSpPr/>
          <p:nvPr/>
        </p:nvSpPr>
        <p:spPr>
          <a:xfrm>
            <a:off x="685800" y="1346947"/>
            <a:ext cx="7772400" cy="80683"/>
          </a:xfrm>
          <a:prstGeom prst="rect">
            <a:avLst/>
          </a:prstGeom>
          <a:blipFill dpi="0" rotWithShape="1">
            <a:blip r:embed="rId2">
              <a:alphaModFix amt="80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03B008A-64D0-E2EE-FB2D-9F34A0A79E76}"/>
              </a:ext>
            </a:extLst>
          </p:cNvPr>
          <p:cNvSpPr/>
          <p:nvPr/>
        </p:nvSpPr>
        <p:spPr>
          <a:xfrm>
            <a:off x="685800" y="4282763"/>
            <a:ext cx="7772400" cy="80683"/>
          </a:xfrm>
          <a:prstGeom prst="rect">
            <a:avLst/>
          </a:prstGeom>
          <a:blipFill dpi="0" rotWithShape="1">
            <a:blip r:embed="rId2">
              <a:alphaModFix amt="80000"/>
              <a:lum bright="70000" contrast="-70000"/>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853F35B-F463-6589-351F-88F1ABA1CEB1}"/>
              </a:ext>
            </a:extLst>
          </p:cNvPr>
          <p:cNvSpPr/>
          <p:nvPr/>
        </p:nvSpPr>
        <p:spPr>
          <a:xfrm>
            <a:off x="685800" y="1484779"/>
            <a:ext cx="7772400" cy="2743200"/>
          </a:xfrm>
          <a:prstGeom prst="rect">
            <a:avLst/>
          </a:prstGeom>
          <a:blipFill dpi="0" rotWithShape="1">
            <a:blip r:embed="rId2">
              <a:alphaModFix amt="8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12">
            <a:extLst>
              <a:ext uri="{FF2B5EF4-FFF2-40B4-BE49-F238E27FC236}">
                <a16:creationId xmlns:a16="http://schemas.microsoft.com/office/drawing/2014/main" id="{3DBB46FD-DD55-FCD3-DA02-4A7EE489A4AF}"/>
              </a:ext>
            </a:extLst>
          </p:cNvPr>
          <p:cNvGrpSpPr>
            <a:grpSpLocks noChangeAspect="1"/>
          </p:cNvGrpSpPr>
          <p:nvPr/>
        </p:nvGrpSpPr>
        <p:grpSpPr bwMode="auto">
          <a:xfrm>
            <a:off x="7234238" y="4106863"/>
            <a:ext cx="914400" cy="914400"/>
            <a:chOff x="9685338" y="4460675"/>
            <a:chExt cx="1080904" cy="1080902"/>
          </a:xfrm>
        </p:grpSpPr>
        <p:sp>
          <p:nvSpPr>
            <p:cNvPr id="8" name="Oval 7">
              <a:extLst>
                <a:ext uri="{FF2B5EF4-FFF2-40B4-BE49-F238E27FC236}">
                  <a16:creationId xmlns:a16="http://schemas.microsoft.com/office/drawing/2014/main" id="{149758B3-32EE-E1C9-6E6B-C9EB047B5233}"/>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9" name="Oval 14">
              <a:extLst>
                <a:ext uri="{FF2B5EF4-FFF2-40B4-BE49-F238E27FC236}">
                  <a16:creationId xmlns:a16="http://schemas.microsoft.com/office/drawing/2014/main" id="{9AC0E859-A2AC-01D4-96E0-EB98AC22605A}"/>
                </a:ext>
              </a:extLst>
            </p:cNvPr>
            <p:cNvSpPr>
              <a:spLocks noChangeArrowheads="1"/>
            </p:cNvSpPr>
            <p:nvPr/>
          </p:nvSpPr>
          <p:spPr bwMode="auto">
            <a:xfrm>
              <a:off x="9794179" y="4569516"/>
              <a:ext cx="863222" cy="863220"/>
            </a:xfrm>
            <a:prstGeom prst="ellipse">
              <a:avLst/>
            </a:prstGeom>
            <a:noFill/>
            <a:ln w="254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a:p>
          </p:txBody>
        </p:sp>
      </p:grpSp>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5D524886-25C6-CCA2-35B1-8085239BD77C}"/>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8891D309-9DE2-371F-0240-85D32F989A00}"/>
              </a:ext>
            </a:extLst>
          </p:cNvPr>
          <p:cNvSpPr>
            <a:spLocks noGrp="1"/>
          </p:cNvSpPr>
          <p:nvPr>
            <p:ph type="ftr" sz="quarter" idx="11"/>
          </p:nvPr>
        </p:nvSpPr>
        <p:spPr>
          <a:xfrm>
            <a:off x="812800" y="6272213"/>
            <a:ext cx="4745038" cy="365125"/>
          </a:xfrm>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E283686C-7CA9-77A6-FA4F-C1E6C692804A}"/>
              </a:ext>
            </a:extLst>
          </p:cNvPr>
          <p:cNvSpPr>
            <a:spLocks noGrp="1"/>
          </p:cNvSpPr>
          <p:nvPr>
            <p:ph type="sldNum" sz="quarter" idx="12"/>
          </p:nvPr>
        </p:nvSpPr>
        <p:spPr>
          <a:xfrm>
            <a:off x="7243763" y="4227513"/>
            <a:ext cx="895350" cy="639762"/>
          </a:xfrm>
        </p:spPr>
        <p:txBody>
          <a:bodyPr/>
          <a:lstStyle>
            <a:lvl1pPr>
              <a:defRPr sz="2800" b="1"/>
            </a:lvl1pPr>
          </a:lstStyle>
          <a:p>
            <a:pPr>
              <a:defRPr/>
            </a:pPr>
            <a:fld id="{58A1321D-0806-4A1A-B728-5C56A3189026}" type="slidenum">
              <a:rPr lang="en-US" altLang="en-US"/>
              <a:pPr>
                <a:defRPr/>
              </a:pPr>
              <a:t>‹#›</a:t>
            </a:fld>
            <a:endParaRPr lang="en-US" altLang="en-US"/>
          </a:p>
        </p:txBody>
      </p:sp>
    </p:spTree>
    <p:extLst>
      <p:ext uri="{BB962C8B-B14F-4D97-AF65-F5344CB8AC3E}">
        <p14:creationId xmlns:p14="http://schemas.microsoft.com/office/powerpoint/2010/main" val="243257703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B3865A-B544-9D79-EE2E-DE421E13893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4C2490D-0516-E634-C54C-387CE006A0E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DE8EF46-0B5E-5A78-62A6-597D89F538B2}"/>
              </a:ext>
            </a:extLst>
          </p:cNvPr>
          <p:cNvSpPr>
            <a:spLocks noGrp="1"/>
          </p:cNvSpPr>
          <p:nvPr>
            <p:ph type="sldNum" sz="quarter" idx="12"/>
          </p:nvPr>
        </p:nvSpPr>
        <p:spPr/>
        <p:txBody>
          <a:bodyPr/>
          <a:lstStyle>
            <a:lvl1pPr>
              <a:defRPr/>
            </a:lvl1pPr>
          </a:lstStyle>
          <a:p>
            <a:pPr>
              <a:defRPr/>
            </a:pPr>
            <a:fld id="{6E281163-0BCB-4C94-913E-0C8E18D18180}" type="slidenum">
              <a:rPr lang="en-US" altLang="en-US"/>
              <a:pPr>
                <a:defRPr/>
              </a:pPr>
              <a:t>‹#›</a:t>
            </a:fld>
            <a:endParaRPr lang="en-US" altLang="en-US"/>
          </a:p>
        </p:txBody>
      </p:sp>
    </p:spTree>
    <p:extLst>
      <p:ext uri="{BB962C8B-B14F-4D97-AF65-F5344CB8AC3E}">
        <p14:creationId xmlns:p14="http://schemas.microsoft.com/office/powerpoint/2010/main" val="378709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FEE915-9A1D-74C5-736A-5C7A8547740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7D55B26-7440-461B-912D-929F9329041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FDDA9CD-B1C9-B6A9-BCF6-1A9914B2D77F}"/>
              </a:ext>
            </a:extLst>
          </p:cNvPr>
          <p:cNvSpPr>
            <a:spLocks noGrp="1"/>
          </p:cNvSpPr>
          <p:nvPr>
            <p:ph type="sldNum" sz="quarter" idx="12"/>
          </p:nvPr>
        </p:nvSpPr>
        <p:spPr/>
        <p:txBody>
          <a:bodyPr/>
          <a:lstStyle>
            <a:lvl1pPr>
              <a:defRPr/>
            </a:lvl1pPr>
          </a:lstStyle>
          <a:p>
            <a:pPr>
              <a:defRPr/>
            </a:pPr>
            <a:fld id="{1E927D89-9EE2-4A35-B171-7E438043E6CC}" type="slidenum">
              <a:rPr lang="en-US" altLang="en-US"/>
              <a:pPr>
                <a:defRPr/>
              </a:pPr>
              <a:t>‹#›</a:t>
            </a:fld>
            <a:endParaRPr lang="en-US" altLang="en-US"/>
          </a:p>
        </p:txBody>
      </p:sp>
    </p:spTree>
    <p:extLst>
      <p:ext uri="{BB962C8B-B14F-4D97-AF65-F5344CB8AC3E}">
        <p14:creationId xmlns:p14="http://schemas.microsoft.com/office/powerpoint/2010/main" val="3848791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2" name="Rectangle 4">
            <a:extLst>
              <a:ext uri="{FF2B5EF4-FFF2-40B4-BE49-F238E27FC236}">
                <a16:creationId xmlns:a16="http://schemas.microsoft.com/office/drawing/2014/main" id="{CCE1D8A4-5614-16B5-CE78-AAC74CBD833A}"/>
              </a:ext>
            </a:extLst>
          </p:cNvPr>
          <p:cNvSpPr>
            <a:spLocks noGrp="1" noChangeArrowheads="1"/>
          </p:cNvSpPr>
          <p:nvPr>
            <p:ph type="dt" sz="half" idx="10"/>
          </p:nvPr>
        </p:nvSpPr>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BC563BA-AB36-19D3-CF99-1356A1EBAAB1}"/>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CFF4ABE-027C-094F-D3AB-07BF9306A49D}"/>
              </a:ext>
            </a:extLst>
          </p:cNvPr>
          <p:cNvSpPr>
            <a:spLocks noGrp="1" noChangeArrowheads="1"/>
          </p:cNvSpPr>
          <p:nvPr>
            <p:ph type="sldNum" sz="quarter" idx="12"/>
          </p:nvPr>
        </p:nvSpPr>
        <p:spPr/>
        <p:txBody>
          <a:bodyPr/>
          <a:lstStyle>
            <a:lvl1pPr>
              <a:defRPr/>
            </a:lvl1pPr>
          </a:lstStyle>
          <a:p>
            <a:pPr>
              <a:defRPr/>
            </a:pPr>
            <a:fld id="{C4755872-2A59-48F4-B9A3-9D574788CEB5}" type="slidenum">
              <a:rPr lang="en-US" altLang="en-US"/>
              <a:pPr>
                <a:defRPr/>
              </a:pPr>
              <a:t>‹#›</a:t>
            </a:fld>
            <a:endParaRPr lang="en-US" altLang="en-US"/>
          </a:p>
        </p:txBody>
      </p:sp>
    </p:spTree>
    <p:extLst>
      <p:ext uri="{BB962C8B-B14F-4D97-AF65-F5344CB8AC3E}">
        <p14:creationId xmlns:p14="http://schemas.microsoft.com/office/powerpoint/2010/main" val="63061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2F8C6F4-4ADC-393D-D616-ED1A986BBBBA}"/>
              </a:ext>
            </a:extLst>
          </p:cNvPr>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7" name="Footer Placeholder 6">
            <a:extLst>
              <a:ext uri="{FF2B5EF4-FFF2-40B4-BE49-F238E27FC236}">
                <a16:creationId xmlns:a16="http://schemas.microsoft.com/office/drawing/2014/main" id="{23A4DC32-BDA0-4CB6-1A92-7CF467E07AD0}"/>
              </a:ext>
            </a:extLst>
          </p:cNvPr>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id="{FA6216B2-9F02-C693-0345-126CF5606727}"/>
              </a:ext>
            </a:extLst>
          </p:cNvPr>
          <p:cNvSpPr>
            <a:spLocks noGrp="1"/>
          </p:cNvSpPr>
          <p:nvPr>
            <p:ph type="sldNum" sz="quarter" idx="12"/>
          </p:nvPr>
        </p:nvSpPr>
        <p:spPr>
          <a:xfrm>
            <a:off x="6553200" y="6243638"/>
            <a:ext cx="2133600" cy="457200"/>
          </a:xfrm>
        </p:spPr>
        <p:txBody>
          <a:bodyPr/>
          <a:lstStyle>
            <a:lvl1pPr>
              <a:defRPr/>
            </a:lvl1pPr>
          </a:lstStyle>
          <a:p>
            <a:pPr>
              <a:defRPr/>
            </a:pPr>
            <a:fld id="{D2AFAC8B-830B-4720-B995-E88E5DE828B1}" type="slidenum">
              <a:rPr lang="en-US" altLang="en-US"/>
              <a:pPr>
                <a:defRPr/>
              </a:pPr>
              <a:t>‹#›</a:t>
            </a:fld>
            <a:endParaRPr lang="en-US" altLang="en-US"/>
          </a:p>
        </p:txBody>
      </p:sp>
    </p:spTree>
    <p:extLst>
      <p:ext uri="{BB962C8B-B14F-4D97-AF65-F5344CB8AC3E}">
        <p14:creationId xmlns:p14="http://schemas.microsoft.com/office/powerpoint/2010/main" val="220140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EBE7B5-C633-826A-0C2F-6F9DBA67EA90}"/>
              </a:ext>
            </a:extLst>
          </p:cNvPr>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A1A574E4-E75D-C5E2-80D3-354FAC0C8429}"/>
              </a:ext>
            </a:extLst>
          </p:cNvPr>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72104452-F844-F8E8-0674-97B57FEA386A}"/>
              </a:ext>
            </a:extLst>
          </p:cNvPr>
          <p:cNvSpPr>
            <a:spLocks noGrp="1"/>
          </p:cNvSpPr>
          <p:nvPr>
            <p:ph type="sldNum" sz="quarter" idx="12"/>
          </p:nvPr>
        </p:nvSpPr>
        <p:spPr>
          <a:xfrm>
            <a:off x="6553200" y="6243638"/>
            <a:ext cx="2133600" cy="457200"/>
          </a:xfrm>
        </p:spPr>
        <p:txBody>
          <a:bodyPr/>
          <a:lstStyle>
            <a:lvl1pPr>
              <a:defRPr/>
            </a:lvl1pPr>
          </a:lstStyle>
          <a:p>
            <a:pPr>
              <a:defRPr/>
            </a:pPr>
            <a:fld id="{EFF402D9-AEFB-4F76-A9B3-71ABB9315CD8}" type="slidenum">
              <a:rPr lang="en-US" altLang="en-US"/>
              <a:pPr>
                <a:defRPr/>
              </a:pPr>
              <a:t>‹#›</a:t>
            </a:fld>
            <a:endParaRPr lang="en-US" altLang="en-US"/>
          </a:p>
        </p:txBody>
      </p:sp>
    </p:spTree>
    <p:extLst>
      <p:ext uri="{BB962C8B-B14F-4D97-AF65-F5344CB8AC3E}">
        <p14:creationId xmlns:p14="http://schemas.microsoft.com/office/powerpoint/2010/main" val="321011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3788437-CC6B-D23C-21B2-F4BDB6A54BA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6261B87-E41B-BFBA-3DE0-CC214F7C845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98714D9-A5F6-44B8-8ACB-204D30ADEF98}"/>
              </a:ext>
            </a:extLst>
          </p:cNvPr>
          <p:cNvSpPr>
            <a:spLocks noGrp="1"/>
          </p:cNvSpPr>
          <p:nvPr>
            <p:ph type="sldNum" sz="quarter" idx="12"/>
          </p:nvPr>
        </p:nvSpPr>
        <p:spPr/>
        <p:txBody>
          <a:bodyPr/>
          <a:lstStyle>
            <a:lvl1pPr>
              <a:defRPr/>
            </a:lvl1pPr>
          </a:lstStyle>
          <a:p>
            <a:pPr>
              <a:defRPr/>
            </a:pPr>
            <a:fld id="{7B7F44D8-241D-4F4B-B6EE-0F9F90BCDFA5}" type="slidenum">
              <a:rPr lang="en-US" altLang="en-US"/>
              <a:pPr>
                <a:defRPr/>
              </a:pPr>
              <a:t>‹#›</a:t>
            </a:fld>
            <a:endParaRPr lang="en-US" altLang="en-US"/>
          </a:p>
        </p:txBody>
      </p:sp>
    </p:spTree>
    <p:extLst>
      <p:ext uri="{BB962C8B-B14F-4D97-AF65-F5344CB8AC3E}">
        <p14:creationId xmlns:p14="http://schemas.microsoft.com/office/powerpoint/2010/main" val="283779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7C69AC-663C-6D1D-6F9A-E8E114EE4488}"/>
              </a:ext>
            </a:extLst>
          </p:cNvPr>
          <p:cNvSpPr/>
          <p:nvPr/>
        </p:nvSpPr>
        <p:spPr>
          <a:xfrm>
            <a:off x="0" y="4917989"/>
            <a:ext cx="9144000" cy="1940010"/>
          </a:xfrm>
          <a:prstGeom prst="rect">
            <a:avLst/>
          </a:prstGeom>
          <a:blipFill dpi="0" rotWithShape="1">
            <a:blip r:embed="rId2">
              <a:alphaModFix amt="8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9">
            <a:extLst>
              <a:ext uri="{FF2B5EF4-FFF2-40B4-BE49-F238E27FC236}">
                <a16:creationId xmlns:a16="http://schemas.microsoft.com/office/drawing/2014/main" id="{F5EC7F57-A5A9-F084-1C28-CAB9DA467A87}"/>
              </a:ext>
            </a:extLst>
          </p:cNvPr>
          <p:cNvGrpSpPr>
            <a:grpSpLocks noChangeAspect="1"/>
          </p:cNvGrpSpPr>
          <p:nvPr/>
        </p:nvGrpSpPr>
        <p:grpSpPr bwMode="auto">
          <a:xfrm>
            <a:off x="633413" y="2430463"/>
            <a:ext cx="914400" cy="914400"/>
            <a:chOff x="9685338" y="4460675"/>
            <a:chExt cx="1080904" cy="1080902"/>
          </a:xfrm>
        </p:grpSpPr>
        <p:sp>
          <p:nvSpPr>
            <p:cNvPr id="6" name="Oval 5">
              <a:extLst>
                <a:ext uri="{FF2B5EF4-FFF2-40B4-BE49-F238E27FC236}">
                  <a16:creationId xmlns:a16="http://schemas.microsoft.com/office/drawing/2014/main" id="{96EB24DF-C305-9CF5-A1AF-EBB431AF88B6}"/>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7" name="Oval 12">
              <a:extLst>
                <a:ext uri="{FF2B5EF4-FFF2-40B4-BE49-F238E27FC236}">
                  <a16:creationId xmlns:a16="http://schemas.microsoft.com/office/drawing/2014/main" id="{6E07FE41-9F44-8BCB-FE5B-08132C0E6782}"/>
                </a:ext>
              </a:extLst>
            </p:cNvPr>
            <p:cNvSpPr>
              <a:spLocks noChangeArrowheads="1"/>
            </p:cNvSpPr>
            <p:nvPr/>
          </p:nvSpPr>
          <p:spPr bwMode="auto">
            <a:xfrm>
              <a:off x="9794179" y="4569516"/>
              <a:ext cx="863222" cy="863220"/>
            </a:xfrm>
            <a:prstGeom prst="ellipse">
              <a:avLst/>
            </a:prstGeom>
            <a:noFill/>
            <a:ln w="254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a:p>
          </p:txBody>
        </p:sp>
      </p:grpSp>
      <p:sp>
        <p:nvSpPr>
          <p:cNvPr id="2" name="Title 1"/>
          <p:cNvSpPr>
            <a:spLocks noGrp="1"/>
          </p:cNvSpPr>
          <p:nvPr>
            <p:ph type="title"/>
          </p:nvPr>
        </p:nvSpPr>
        <p:spPr>
          <a:xfrm>
            <a:off x="1625346" y="1225296"/>
            <a:ext cx="6960870" cy="3520440"/>
          </a:xfrm>
        </p:spPr>
        <p:txBody>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042EAB9-D591-BA31-7DF7-CBBE302E920B}"/>
              </a:ext>
            </a:extLst>
          </p:cNvPr>
          <p:cNvSpPr>
            <a:spLocks noGrp="1"/>
          </p:cNvSpPr>
          <p:nvPr>
            <p:ph type="dt" sz="half" idx="10"/>
          </p:nvPr>
        </p:nvSpPr>
        <p:spPr>
          <a:xfrm>
            <a:off x="6445250" y="6272213"/>
            <a:ext cx="1982788" cy="365125"/>
          </a:xfrm>
        </p:spPr>
        <p:txBody>
          <a:bodyPr/>
          <a:lstStyle>
            <a:lvl1pPr>
              <a:defRPr>
                <a:solidFill>
                  <a:schemeClr val="accent1">
                    <a:lumMod val="50000"/>
                  </a:schemeClr>
                </a:solidFill>
              </a:defRPr>
            </a:lvl1pPr>
          </a:lstStyle>
          <a:p>
            <a:pPr>
              <a:defRPr/>
            </a:pPr>
            <a:endParaRPr lang="en-US" altLang="en-US"/>
          </a:p>
        </p:txBody>
      </p:sp>
      <p:sp>
        <p:nvSpPr>
          <p:cNvPr id="9" name="Footer Placeholder 4">
            <a:extLst>
              <a:ext uri="{FF2B5EF4-FFF2-40B4-BE49-F238E27FC236}">
                <a16:creationId xmlns:a16="http://schemas.microsoft.com/office/drawing/2014/main" id="{CFB5E98E-A35B-E665-4FDC-B14751C778A5}"/>
              </a:ext>
            </a:extLst>
          </p:cNvPr>
          <p:cNvSpPr>
            <a:spLocks noGrp="1"/>
          </p:cNvSpPr>
          <p:nvPr>
            <p:ph type="ftr" sz="quarter" idx="11"/>
          </p:nvPr>
        </p:nvSpPr>
        <p:spPr>
          <a:xfrm>
            <a:off x="1636713" y="6272213"/>
            <a:ext cx="4745037" cy="365125"/>
          </a:xfrm>
        </p:spPr>
        <p:txBody>
          <a:bodyPr/>
          <a:lstStyle>
            <a:lvl1pPr>
              <a:defRPr>
                <a:solidFill>
                  <a:schemeClr val="accent1">
                    <a:lumMod val="50000"/>
                  </a:schemeClr>
                </a:solidFill>
              </a:defRPr>
            </a:lvl1pPr>
          </a:lstStyle>
          <a:p>
            <a:pPr>
              <a:defRPr/>
            </a:pPr>
            <a:endParaRPr lang="en-US" altLang="en-US"/>
          </a:p>
        </p:txBody>
      </p:sp>
      <p:sp>
        <p:nvSpPr>
          <p:cNvPr id="10" name="Slide Number Placeholder 5">
            <a:extLst>
              <a:ext uri="{FF2B5EF4-FFF2-40B4-BE49-F238E27FC236}">
                <a16:creationId xmlns:a16="http://schemas.microsoft.com/office/drawing/2014/main" id="{93144C82-2434-6436-8CD3-58AF05FFE337}"/>
              </a:ext>
            </a:extLst>
          </p:cNvPr>
          <p:cNvSpPr>
            <a:spLocks noGrp="1"/>
          </p:cNvSpPr>
          <p:nvPr>
            <p:ph type="sldNum" sz="quarter" idx="12"/>
          </p:nvPr>
        </p:nvSpPr>
        <p:spPr>
          <a:xfrm>
            <a:off x="646113" y="2508250"/>
            <a:ext cx="890587" cy="720725"/>
          </a:xfrm>
        </p:spPr>
        <p:txBody>
          <a:bodyPr/>
          <a:lstStyle>
            <a:lvl1pPr>
              <a:defRPr sz="2800"/>
            </a:lvl1pPr>
          </a:lstStyle>
          <a:p>
            <a:pPr>
              <a:defRPr/>
            </a:pPr>
            <a:fld id="{A6FFBFFF-2758-4D2B-A9B7-8A84BD861B2E}" type="slidenum">
              <a:rPr lang="en-US" altLang="en-US"/>
              <a:pPr>
                <a:defRPr/>
              </a:pPr>
              <a:t>‹#›</a:t>
            </a:fld>
            <a:endParaRPr lang="en-US" altLang="en-US"/>
          </a:p>
        </p:txBody>
      </p:sp>
    </p:spTree>
    <p:extLst>
      <p:ext uri="{BB962C8B-B14F-4D97-AF65-F5344CB8AC3E}">
        <p14:creationId xmlns:p14="http://schemas.microsoft.com/office/powerpoint/2010/main" val="264655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7F9D8EE-F3BA-42C5-90AF-EB31E887474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2944010-F008-94C1-BEBD-61716D04F66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065BC1F-1E74-5914-E7D0-C10E7F7C3384}"/>
              </a:ext>
            </a:extLst>
          </p:cNvPr>
          <p:cNvSpPr>
            <a:spLocks noGrp="1"/>
          </p:cNvSpPr>
          <p:nvPr>
            <p:ph type="sldNum" sz="quarter" idx="12"/>
          </p:nvPr>
        </p:nvSpPr>
        <p:spPr/>
        <p:txBody>
          <a:bodyPr/>
          <a:lstStyle>
            <a:lvl1pPr>
              <a:defRPr/>
            </a:lvl1pPr>
          </a:lstStyle>
          <a:p>
            <a:pPr>
              <a:defRPr/>
            </a:pPr>
            <a:fld id="{AE39E8D2-C97E-467C-B60A-BDA85A9D2393}" type="slidenum">
              <a:rPr lang="en-US" altLang="en-US"/>
              <a:pPr>
                <a:defRPr/>
              </a:pPr>
              <a:t>‹#›</a:t>
            </a:fld>
            <a:endParaRPr lang="en-US" altLang="en-US"/>
          </a:p>
        </p:txBody>
      </p:sp>
    </p:spTree>
    <p:extLst>
      <p:ext uri="{BB962C8B-B14F-4D97-AF65-F5344CB8AC3E}">
        <p14:creationId xmlns:p14="http://schemas.microsoft.com/office/powerpoint/2010/main" val="240414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B3BA61A1-471B-40F7-B04C-9AC5D87E0B3C}"/>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F5184C89-C3EE-4946-76C8-CF4B43BEC6A6}"/>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DD1D3640-AFD0-A2EE-4066-427A2B892B4F}"/>
              </a:ext>
            </a:extLst>
          </p:cNvPr>
          <p:cNvSpPr>
            <a:spLocks noGrp="1"/>
          </p:cNvSpPr>
          <p:nvPr>
            <p:ph type="sldNum" sz="quarter" idx="12"/>
          </p:nvPr>
        </p:nvSpPr>
        <p:spPr/>
        <p:txBody>
          <a:bodyPr/>
          <a:lstStyle>
            <a:lvl1pPr>
              <a:defRPr/>
            </a:lvl1pPr>
          </a:lstStyle>
          <a:p>
            <a:pPr>
              <a:defRPr/>
            </a:pPr>
            <a:fld id="{CDFF3F68-82F8-4AFC-9968-CC71DA21BE9B}" type="slidenum">
              <a:rPr lang="en-US" altLang="en-US"/>
              <a:pPr>
                <a:defRPr/>
              </a:pPr>
              <a:t>‹#›</a:t>
            </a:fld>
            <a:endParaRPr lang="en-US" altLang="en-US"/>
          </a:p>
        </p:txBody>
      </p:sp>
    </p:spTree>
    <p:extLst>
      <p:ext uri="{BB962C8B-B14F-4D97-AF65-F5344CB8AC3E}">
        <p14:creationId xmlns:p14="http://schemas.microsoft.com/office/powerpoint/2010/main" val="384103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90A4A77C-0867-F71B-6CF6-5B090D1E5C4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9E40082-E347-1FF8-10FD-ACE6A07679C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2D499C63-72B4-3E6C-922C-A78AD0E84544}"/>
              </a:ext>
            </a:extLst>
          </p:cNvPr>
          <p:cNvSpPr>
            <a:spLocks noGrp="1"/>
          </p:cNvSpPr>
          <p:nvPr>
            <p:ph type="sldNum" sz="quarter" idx="12"/>
          </p:nvPr>
        </p:nvSpPr>
        <p:spPr/>
        <p:txBody>
          <a:bodyPr/>
          <a:lstStyle>
            <a:lvl1pPr>
              <a:defRPr/>
            </a:lvl1pPr>
          </a:lstStyle>
          <a:p>
            <a:pPr>
              <a:defRPr/>
            </a:pPr>
            <a:fld id="{D24299C5-07CD-49A1-90C3-9354DC5141D5}" type="slidenum">
              <a:rPr lang="en-US" altLang="en-US"/>
              <a:pPr>
                <a:defRPr/>
              </a:pPr>
              <a:t>‹#›</a:t>
            </a:fld>
            <a:endParaRPr lang="en-US" altLang="en-US"/>
          </a:p>
        </p:txBody>
      </p:sp>
    </p:spTree>
    <p:extLst>
      <p:ext uri="{BB962C8B-B14F-4D97-AF65-F5344CB8AC3E}">
        <p14:creationId xmlns:p14="http://schemas.microsoft.com/office/powerpoint/2010/main" val="156928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43A98C-73A3-8E80-6A38-56FA170D2010}"/>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8D9152B5-14D5-D59A-858A-12144E74F73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9D789CE8-D511-486F-A453-4D87ED29BA2E}"/>
              </a:ext>
            </a:extLst>
          </p:cNvPr>
          <p:cNvSpPr>
            <a:spLocks noGrp="1"/>
          </p:cNvSpPr>
          <p:nvPr>
            <p:ph type="sldNum" sz="quarter" idx="12"/>
          </p:nvPr>
        </p:nvSpPr>
        <p:spPr/>
        <p:txBody>
          <a:bodyPr/>
          <a:lstStyle>
            <a:lvl1pPr>
              <a:defRPr/>
            </a:lvl1pPr>
          </a:lstStyle>
          <a:p>
            <a:pPr>
              <a:defRPr/>
            </a:pPr>
            <a:fld id="{6B9DE20B-A607-4B40-8792-2B9F042A44F3}" type="slidenum">
              <a:rPr lang="en-US" altLang="en-US"/>
              <a:pPr>
                <a:defRPr/>
              </a:pPr>
              <a:t>‹#›</a:t>
            </a:fld>
            <a:endParaRPr lang="en-US" altLang="en-US"/>
          </a:p>
        </p:txBody>
      </p:sp>
    </p:spTree>
    <p:extLst>
      <p:ext uri="{BB962C8B-B14F-4D97-AF65-F5344CB8AC3E}">
        <p14:creationId xmlns:p14="http://schemas.microsoft.com/office/powerpoint/2010/main" val="9153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A9A29-B657-8A5D-7877-09E9D1BB4FEE}"/>
              </a:ext>
            </a:extLst>
          </p:cNvPr>
          <p:cNvSpPr/>
          <p:nvPr/>
        </p:nvSpPr>
        <p:spPr>
          <a:xfrm>
            <a:off x="6227806" y="1"/>
            <a:ext cx="2916194" cy="6857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9">
            <a:extLst>
              <a:ext uri="{FF2B5EF4-FFF2-40B4-BE49-F238E27FC236}">
                <a16:creationId xmlns:a16="http://schemas.microsoft.com/office/drawing/2014/main" id="{18511DF4-B512-BDAE-B3B1-546983D18004}"/>
              </a:ext>
            </a:extLst>
          </p:cNvPr>
          <p:cNvGrpSpPr>
            <a:grpSpLocks/>
          </p:cNvGrpSpPr>
          <p:nvPr/>
        </p:nvGrpSpPr>
        <p:grpSpPr bwMode="auto">
          <a:xfrm>
            <a:off x="8523288" y="6254750"/>
            <a:ext cx="392112" cy="393700"/>
            <a:chOff x="8532189" y="5068824"/>
            <a:chExt cx="393192" cy="393192"/>
          </a:xfrm>
        </p:grpSpPr>
        <p:sp>
          <p:nvSpPr>
            <p:cNvPr id="7" name="Oval 6">
              <a:extLst>
                <a:ext uri="{FF2B5EF4-FFF2-40B4-BE49-F238E27FC236}">
                  <a16:creationId xmlns:a16="http://schemas.microsoft.com/office/drawing/2014/main" id="{88FE5919-38CA-CDBE-AD10-8F7E7AEEADC9}"/>
                </a:ext>
              </a:extLst>
            </p:cNvPr>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2">
              <a:extLst>
                <a:ext uri="{FF2B5EF4-FFF2-40B4-BE49-F238E27FC236}">
                  <a16:creationId xmlns:a16="http://schemas.microsoft.com/office/drawing/2014/main" id="{7E322B87-DA67-5EA3-6CC4-752043BA308F}"/>
                </a:ext>
              </a:extLst>
            </p:cNvPr>
            <p:cNvSpPr>
              <a:spLocks noChangeAspect="1"/>
            </p:cNvSpPr>
            <p:nvPr/>
          </p:nvSpPr>
          <p:spPr bwMode="auto">
            <a:xfrm>
              <a:off x="8568802" y="5105290"/>
              <a:ext cx="319967" cy="320261"/>
            </a:xfrm>
            <a:prstGeom prst="ellipse">
              <a:avLst/>
            </a:prstGeom>
            <a:noFill/>
            <a:ln w="127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a:extLst>
              <a:ext uri="{FF2B5EF4-FFF2-40B4-BE49-F238E27FC236}">
                <a16:creationId xmlns:a16="http://schemas.microsoft.com/office/drawing/2014/main" id="{479575B4-6D38-9F80-AF21-C8BFEE0A4D87}"/>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9">
            <a:extLst>
              <a:ext uri="{FF2B5EF4-FFF2-40B4-BE49-F238E27FC236}">
                <a16:creationId xmlns:a16="http://schemas.microsoft.com/office/drawing/2014/main" id="{5640EB21-FAE4-19E8-86F5-D26E9AAEC3EE}"/>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10">
            <a:extLst>
              <a:ext uri="{FF2B5EF4-FFF2-40B4-BE49-F238E27FC236}">
                <a16:creationId xmlns:a16="http://schemas.microsoft.com/office/drawing/2014/main" id="{D22DBA1A-8859-EB41-38CF-E313BF3052D2}"/>
              </a:ext>
            </a:extLst>
          </p:cNvPr>
          <p:cNvSpPr>
            <a:spLocks noGrp="1"/>
          </p:cNvSpPr>
          <p:nvPr>
            <p:ph type="sldNum" sz="quarter" idx="12"/>
          </p:nvPr>
        </p:nvSpPr>
        <p:spPr/>
        <p:txBody>
          <a:bodyPr/>
          <a:lstStyle>
            <a:lvl1pPr>
              <a:defRPr/>
            </a:lvl1pPr>
          </a:lstStyle>
          <a:p>
            <a:pPr>
              <a:defRPr/>
            </a:pPr>
            <a:fld id="{6BC4531D-C296-421D-A511-426697DF2E6D}" type="slidenum">
              <a:rPr lang="en-US" altLang="en-US"/>
              <a:pPr>
                <a:defRPr/>
              </a:pPr>
              <a:t>‹#›</a:t>
            </a:fld>
            <a:endParaRPr lang="en-US" altLang="en-US"/>
          </a:p>
        </p:txBody>
      </p:sp>
    </p:spTree>
    <p:extLst>
      <p:ext uri="{BB962C8B-B14F-4D97-AF65-F5344CB8AC3E}">
        <p14:creationId xmlns:p14="http://schemas.microsoft.com/office/powerpoint/2010/main" val="167340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6F216F-43C6-06C7-29B1-84694BD17B63}"/>
              </a:ext>
            </a:extLst>
          </p:cNvPr>
          <p:cNvSpPr/>
          <p:nvPr/>
        </p:nvSpPr>
        <p:spPr>
          <a:xfrm>
            <a:off x="6227806" y="1"/>
            <a:ext cx="2916194" cy="6857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9">
            <a:extLst>
              <a:ext uri="{FF2B5EF4-FFF2-40B4-BE49-F238E27FC236}">
                <a16:creationId xmlns:a16="http://schemas.microsoft.com/office/drawing/2014/main" id="{13F56A83-564D-D24D-41C8-BB09F18CEB47}"/>
              </a:ext>
            </a:extLst>
          </p:cNvPr>
          <p:cNvGrpSpPr>
            <a:grpSpLocks/>
          </p:cNvGrpSpPr>
          <p:nvPr/>
        </p:nvGrpSpPr>
        <p:grpSpPr bwMode="auto">
          <a:xfrm>
            <a:off x="8523288" y="6254750"/>
            <a:ext cx="392112" cy="393700"/>
            <a:chOff x="8532189" y="5068824"/>
            <a:chExt cx="393192" cy="393192"/>
          </a:xfrm>
        </p:grpSpPr>
        <p:sp>
          <p:nvSpPr>
            <p:cNvPr id="7" name="Oval 6">
              <a:extLst>
                <a:ext uri="{FF2B5EF4-FFF2-40B4-BE49-F238E27FC236}">
                  <a16:creationId xmlns:a16="http://schemas.microsoft.com/office/drawing/2014/main" id="{45CFDD57-E677-E1D2-17A1-AD1D25D02BED}"/>
                </a:ext>
              </a:extLst>
            </p:cNvPr>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2">
              <a:extLst>
                <a:ext uri="{FF2B5EF4-FFF2-40B4-BE49-F238E27FC236}">
                  <a16:creationId xmlns:a16="http://schemas.microsoft.com/office/drawing/2014/main" id="{6B6E638E-38A9-AA15-AE99-A9CA5B53DFBB}"/>
                </a:ext>
              </a:extLst>
            </p:cNvPr>
            <p:cNvSpPr>
              <a:spLocks noChangeAspect="1"/>
            </p:cNvSpPr>
            <p:nvPr/>
          </p:nvSpPr>
          <p:spPr bwMode="auto">
            <a:xfrm>
              <a:off x="8568802" y="5105290"/>
              <a:ext cx="319967" cy="320261"/>
            </a:xfrm>
            <a:prstGeom prst="ellipse">
              <a:avLst/>
            </a:prstGeom>
            <a:noFill/>
            <a:ln w="127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7">
            <a:extLst>
              <a:ext uri="{FF2B5EF4-FFF2-40B4-BE49-F238E27FC236}">
                <a16:creationId xmlns:a16="http://schemas.microsoft.com/office/drawing/2014/main" id="{9CCCE613-3559-B034-337F-D6D70F448DD9}"/>
              </a:ext>
            </a:extLst>
          </p:cNvPr>
          <p:cNvSpPr>
            <a:spLocks noGrp="1"/>
          </p:cNvSpPr>
          <p:nvPr>
            <p:ph type="dt" sz="half" idx="10"/>
          </p:nvPr>
        </p:nvSpPr>
        <p:spPr/>
        <p:txBody>
          <a:bodyPr/>
          <a:lstStyle>
            <a:lvl1pPr>
              <a:defRPr/>
            </a:lvl1pPr>
          </a:lstStyle>
          <a:p>
            <a:pPr>
              <a:defRPr/>
            </a:pPr>
            <a:endParaRPr lang="en-US" altLang="en-US"/>
          </a:p>
        </p:txBody>
      </p:sp>
      <p:sp>
        <p:nvSpPr>
          <p:cNvPr id="10" name="Slide Number Placeholder 9">
            <a:extLst>
              <a:ext uri="{FF2B5EF4-FFF2-40B4-BE49-F238E27FC236}">
                <a16:creationId xmlns:a16="http://schemas.microsoft.com/office/drawing/2014/main" id="{9F7C40FB-6B48-1FE0-4E87-C980E0A85D9F}"/>
              </a:ext>
            </a:extLst>
          </p:cNvPr>
          <p:cNvSpPr>
            <a:spLocks noGrp="1"/>
          </p:cNvSpPr>
          <p:nvPr>
            <p:ph type="sldNum" sz="quarter" idx="11"/>
          </p:nvPr>
        </p:nvSpPr>
        <p:spPr/>
        <p:txBody>
          <a:bodyPr/>
          <a:lstStyle>
            <a:lvl1pPr>
              <a:defRPr/>
            </a:lvl1pPr>
          </a:lstStyle>
          <a:p>
            <a:pPr>
              <a:defRPr/>
            </a:pPr>
            <a:fld id="{177AC6FB-1731-4898-827F-AE7E0799F674}" type="slidenum">
              <a:rPr lang="en-US" altLang="en-US"/>
              <a:pPr>
                <a:defRPr/>
              </a:pPr>
              <a:t>‹#›</a:t>
            </a:fld>
            <a:endParaRPr lang="en-US" altLang="en-US"/>
          </a:p>
        </p:txBody>
      </p:sp>
    </p:spTree>
    <p:extLst>
      <p:ext uri="{BB962C8B-B14F-4D97-AF65-F5344CB8AC3E}">
        <p14:creationId xmlns:p14="http://schemas.microsoft.com/office/powerpoint/2010/main" val="146959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
            <a:extLst>
              <a:ext uri="{FF2B5EF4-FFF2-40B4-BE49-F238E27FC236}">
                <a16:creationId xmlns:a16="http://schemas.microsoft.com/office/drawing/2014/main" id="{20799616-B622-450F-A9C7-08020918F7F3}"/>
              </a:ext>
            </a:extLst>
          </p:cNvPr>
          <p:cNvGrpSpPr>
            <a:grpSpLocks/>
          </p:cNvGrpSpPr>
          <p:nvPr/>
        </p:nvGrpSpPr>
        <p:grpSpPr bwMode="auto">
          <a:xfrm>
            <a:off x="8523288" y="6254750"/>
            <a:ext cx="392112" cy="393700"/>
            <a:chOff x="8532189" y="5068824"/>
            <a:chExt cx="393192" cy="393192"/>
          </a:xfrm>
        </p:grpSpPr>
        <p:sp>
          <p:nvSpPr>
            <p:cNvPr id="8" name="Oval 7">
              <a:extLst>
                <a:ext uri="{FF2B5EF4-FFF2-40B4-BE49-F238E27FC236}">
                  <a16:creationId xmlns:a16="http://schemas.microsoft.com/office/drawing/2014/main" id="{3203BF2A-D332-577D-E0BD-0D29265A888B}"/>
                </a:ext>
              </a:extLst>
            </p:cNvPr>
            <p:cNvSpPr>
              <a:spLocks noChangeAspect="1"/>
            </p:cNvSpPr>
            <p:nvPr/>
          </p:nvSpPr>
          <p:spPr>
            <a:xfrm>
              <a:off x="8532189" y="5068824"/>
              <a:ext cx="393192" cy="393192"/>
            </a:xfrm>
            <a:prstGeom prst="ellipse">
              <a:avLst/>
            </a:prstGeom>
            <a:blipFill dpi="0" rotWithShape="1">
              <a:blip r:embed="rId16">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35" name="Oval 8">
              <a:extLst>
                <a:ext uri="{FF2B5EF4-FFF2-40B4-BE49-F238E27FC236}">
                  <a16:creationId xmlns:a16="http://schemas.microsoft.com/office/drawing/2014/main" id="{2101C007-0CBC-D253-B7D3-19CE6A3B738E}"/>
                </a:ext>
              </a:extLst>
            </p:cNvPr>
            <p:cNvSpPr>
              <a:spLocks noChangeAspect="1"/>
            </p:cNvSpPr>
            <p:nvPr/>
          </p:nvSpPr>
          <p:spPr bwMode="auto">
            <a:xfrm>
              <a:off x="8568802" y="5105290"/>
              <a:ext cx="319967" cy="320261"/>
            </a:xfrm>
            <a:prstGeom prst="ellipse">
              <a:avLst/>
            </a:prstGeom>
            <a:noFill/>
            <a:ln w="127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a:p>
          </p:txBody>
        </p:sp>
      </p:grpSp>
      <p:sp>
        <p:nvSpPr>
          <p:cNvPr id="2" name="Title Placeholder 1">
            <a:extLst>
              <a:ext uri="{FF2B5EF4-FFF2-40B4-BE49-F238E27FC236}">
                <a16:creationId xmlns:a16="http://schemas.microsoft.com/office/drawing/2014/main" id="{454ECB06-A6F3-0A56-8063-80ADB9A69082}"/>
              </a:ext>
            </a:extLst>
          </p:cNvPr>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35A15305-7D49-C300-8DBE-AA4BA4DC7697}"/>
              </a:ext>
            </a:extLst>
          </p:cNvPr>
          <p:cNvSpPr>
            <a:spLocks noGrp="1" noChangeArrowheads="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CE0FFB8-A0D2-4F82-3291-4F861A7FF224}"/>
              </a:ext>
            </a:extLst>
          </p:cNvPr>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accent1">
                    <a:lumMod val="50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502670D0-1B51-8C53-7ECF-983CB5963118}"/>
              </a:ext>
            </a:extLst>
          </p:cNvPr>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lumMod val="50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B146FCEC-7F4A-3936-BE99-5855D30CBBFB}"/>
              </a:ext>
            </a:extLst>
          </p:cNvPr>
          <p:cNvSpPr>
            <a:spLocks noGrp="1"/>
          </p:cNvSpPr>
          <p:nvPr>
            <p:ph type="sldNum" sz="quarter" idx="4"/>
          </p:nvPr>
        </p:nvSpPr>
        <p:spPr>
          <a:xfrm>
            <a:off x="8483600" y="6272213"/>
            <a:ext cx="479425" cy="365125"/>
          </a:xfrm>
          <a:prstGeom prst="rect">
            <a:avLst/>
          </a:prstGeom>
        </p:spPr>
        <p:txBody>
          <a:bodyPr vert="horz" lIns="91440" tIns="45720" rIns="91440" bIns="45720" rtlCol="0" anchor="ctr"/>
          <a:lstStyle>
            <a:lvl1pPr algn="ctr" eaLnBrk="1" fontAlgn="auto" hangingPunct="1">
              <a:spcBef>
                <a:spcPts val="0"/>
              </a:spcBef>
              <a:spcAft>
                <a:spcPts val="0"/>
              </a:spcAft>
              <a:defRPr sz="1100" b="1" spc="-70" baseline="0">
                <a:solidFill>
                  <a:srgbClr val="FFFFFF"/>
                </a:solidFill>
                <a:latin typeface="+mn-lt"/>
              </a:defRPr>
            </a:lvl1pPr>
          </a:lstStyle>
          <a:p>
            <a:pPr>
              <a:defRPr/>
            </a:pPr>
            <a:fld id="{FC5CEEFE-A517-41A2-BD82-4A50DD86B4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27" r:id="rId2"/>
    <p:sldLayoutId id="2147483735" r:id="rId3"/>
    <p:sldLayoutId id="2147483728" r:id="rId4"/>
    <p:sldLayoutId id="2147483729" r:id="rId5"/>
    <p:sldLayoutId id="2147483730" r:id="rId6"/>
    <p:sldLayoutId id="2147483731" r:id="rId7"/>
    <p:sldLayoutId id="2147483736" r:id="rId8"/>
    <p:sldLayoutId id="2147483737" r:id="rId9"/>
    <p:sldLayoutId id="2147483732" r:id="rId10"/>
    <p:sldLayoutId id="2147483733" r:id="rId11"/>
    <p:sldLayoutId id="2147483738" r:id="rId12"/>
    <p:sldLayoutId id="2147483739" r:id="rId13"/>
    <p:sldLayoutId id="2147483740" r:id="rId14"/>
  </p:sldLayoutIdLst>
  <p:hf hdr="0" ftr="0" dt="0"/>
  <p:txStyles>
    <p:titleStyle>
      <a:lvl1pPr algn="l" rtl="0" eaLnBrk="0" fontAlgn="base" hangingPunct="0">
        <a:lnSpc>
          <a:spcPct val="90000"/>
        </a:lnSpc>
        <a:spcBef>
          <a:spcPct val="0"/>
        </a:spcBef>
        <a:spcAft>
          <a:spcPct val="0"/>
        </a:spcAft>
        <a:defRPr sz="4200" kern="1200" cap="all">
          <a:blipFill>
            <a:blip r:embed="rId17"/>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p:titleStyle>
    <p:bodyStyle>
      <a:lvl1pPr marL="182563" indent="-182563" algn="l" rtl="0"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ideo" Target="https://www.youtube.com/embed/hMyDFYSkZSU?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hiduiTq1ei8?start=474&amp;feature=oembed" TargetMode="Externa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DF341B9-BB7C-2692-7901-02D87DCB41B0}"/>
              </a:ext>
            </a:extLst>
          </p:cNvPr>
          <p:cNvSpPr>
            <a:spLocks noGrp="1" noChangeArrowheads="1"/>
          </p:cNvSpPr>
          <p:nvPr>
            <p:ph type="ctrTitle"/>
          </p:nvPr>
        </p:nvSpPr>
        <p:spPr/>
        <p:txBody>
          <a:bodyPr/>
          <a:lstStyle/>
          <a:p>
            <a:pPr eaLnBrk="1" fontAlgn="auto" hangingPunct="1">
              <a:spcAft>
                <a:spcPts val="0"/>
              </a:spcAft>
              <a:defRPr/>
            </a:pPr>
            <a:r>
              <a:rPr lang="en-US" altLang="en-US" b="1"/>
              <a:t>Brain Development </a:t>
            </a:r>
            <a:br>
              <a:rPr lang="en-US" altLang="en-US" b="1"/>
            </a:br>
            <a:r>
              <a:rPr lang="en-US" altLang="en-US" b="1"/>
              <a:t>in Children and Teens</a:t>
            </a:r>
          </a:p>
        </p:txBody>
      </p:sp>
      <p:pic>
        <p:nvPicPr>
          <p:cNvPr id="10243" name="Picture 5">
            <a:extLst>
              <a:ext uri="{FF2B5EF4-FFF2-40B4-BE49-F238E27FC236}">
                <a16:creationId xmlns:a16="http://schemas.microsoft.com/office/drawing/2014/main" id="{D648A4C0-9600-E82F-2518-4BD0B8487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19775"/>
            <a:ext cx="10191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a:extLst>
              <a:ext uri="{FF2B5EF4-FFF2-40B4-BE49-F238E27FC236}">
                <a16:creationId xmlns:a16="http://schemas.microsoft.com/office/drawing/2014/main" id="{18333192-7826-76F3-05E9-46BE1C309EB8}"/>
              </a:ext>
            </a:extLst>
          </p:cNvPr>
          <p:cNvSpPr txBox="1">
            <a:spLocks noChangeArrowheads="1"/>
          </p:cNvSpPr>
          <p:nvPr/>
        </p:nvSpPr>
        <p:spPr bwMode="auto">
          <a:xfrm>
            <a:off x="1371600" y="6248400"/>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spcBef>
                <a:spcPct val="50000"/>
              </a:spcBef>
            </a:pPr>
            <a:r>
              <a:rPr lang="en-US" altLang="en-US" sz="1200">
                <a:latin typeface="Comic Sans MS" panose="030F0702030302020204" pitchFamily="66" charset="0"/>
              </a:rPr>
              <a:t>Family Development Resources, Inc.</a:t>
            </a:r>
          </a:p>
        </p:txBody>
      </p:sp>
      <p:pic>
        <p:nvPicPr>
          <p:cNvPr id="3" name="Picture 2" descr="Logo&#10;&#10;Description automatically generated">
            <a:extLst>
              <a:ext uri="{FF2B5EF4-FFF2-40B4-BE49-F238E27FC236}">
                <a16:creationId xmlns:a16="http://schemas.microsoft.com/office/drawing/2014/main" id="{19569A3D-E903-9953-0C19-921C056A8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947" y="5748337"/>
            <a:ext cx="2314575" cy="1000125"/>
          </a:xfrm>
          <a:prstGeom prst="rect">
            <a:avLst/>
          </a:prstGeom>
        </p:spPr>
      </p:pic>
      <p:pic>
        <p:nvPicPr>
          <p:cNvPr id="5" name="Picture 4" descr="Logo&#10;&#10;Description automatically generated">
            <a:extLst>
              <a:ext uri="{FF2B5EF4-FFF2-40B4-BE49-F238E27FC236}">
                <a16:creationId xmlns:a16="http://schemas.microsoft.com/office/drawing/2014/main" id="{43719630-E0C2-AB22-8128-092034D371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5362161"/>
            <a:ext cx="1219200" cy="1219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6B77E7B-4094-C548-9151-546AF8421DC5}"/>
              </a:ext>
            </a:extLst>
          </p:cNvPr>
          <p:cNvSpPr>
            <a:spLocks noGrp="1" noChangeArrowheads="1"/>
          </p:cNvSpPr>
          <p:nvPr>
            <p:ph type="title"/>
          </p:nvPr>
        </p:nvSpPr>
        <p:spPr/>
        <p:txBody>
          <a:bodyPr/>
          <a:lstStyle/>
          <a:p>
            <a:pPr eaLnBrk="1" fontAlgn="auto" hangingPunct="1">
              <a:spcAft>
                <a:spcPts val="0"/>
              </a:spcAft>
              <a:defRPr/>
            </a:pPr>
            <a:r>
              <a:rPr lang="en-US" altLang="en-US" sz="3800" b="1"/>
              <a:t>Effects of Violence and Stress on Kids’ Brains</a:t>
            </a:r>
          </a:p>
        </p:txBody>
      </p:sp>
      <p:sp>
        <p:nvSpPr>
          <p:cNvPr id="2" name="Slide Number Placeholder 6">
            <a:extLst>
              <a:ext uri="{FF2B5EF4-FFF2-40B4-BE49-F238E27FC236}">
                <a16:creationId xmlns:a16="http://schemas.microsoft.com/office/drawing/2014/main" id="{06D70F8C-5FB4-C2EB-1524-2F509863E91C}"/>
              </a:ext>
            </a:extLst>
          </p:cNvPr>
          <p:cNvSpPr>
            <a:spLocks noGrp="1"/>
          </p:cNvSpPr>
          <p:nvPr>
            <p:ph type="sldNum" sz="quarter" idx="12"/>
          </p:nvPr>
        </p:nvSpPr>
        <p:spPr/>
        <p:txBody>
          <a:bodyPr/>
          <a:lstStyle/>
          <a:p>
            <a:pPr>
              <a:defRPr/>
            </a:pPr>
            <a:fld id="{167207D8-C59B-4111-87BD-4B7EAF7D4945}" type="slidenum">
              <a:rPr lang="en-US" altLang="en-US"/>
              <a:pPr>
                <a:defRPr/>
              </a:pPr>
              <a:t>10</a:t>
            </a:fld>
            <a:endParaRPr lang="en-US" altLang="en-US"/>
          </a:p>
        </p:txBody>
      </p:sp>
      <p:pic>
        <p:nvPicPr>
          <p:cNvPr id="4" name="Online Media 3" title="How a child's brain develops through early experiences">
            <a:hlinkClick r:id="" action="ppaction://media"/>
            <a:extLst>
              <a:ext uri="{FF2B5EF4-FFF2-40B4-BE49-F238E27FC236}">
                <a16:creationId xmlns:a16="http://schemas.microsoft.com/office/drawing/2014/main" id="{475EB9CC-0C3E-3FC4-37EF-3B141F21C61F}"/>
              </a:ext>
            </a:extLst>
          </p:cNvPr>
          <p:cNvPicPr>
            <a:picLocks noRot="1" noChangeAspect="1"/>
          </p:cNvPicPr>
          <p:nvPr>
            <a:videoFile r:link="rId1"/>
          </p:nvPr>
        </p:nvPicPr>
        <p:blipFill>
          <a:blip r:embed="rId4"/>
          <a:stretch>
            <a:fillRect/>
          </a:stretch>
        </p:blipFill>
        <p:spPr>
          <a:xfrm>
            <a:off x="596900" y="1676400"/>
            <a:ext cx="7950200" cy="4491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4870D8E-436D-4DAF-4A03-95B706E1F800}"/>
              </a:ext>
            </a:extLst>
          </p:cNvPr>
          <p:cNvSpPr>
            <a:spLocks noGrp="1" noChangeArrowheads="1"/>
          </p:cNvSpPr>
          <p:nvPr>
            <p:ph type="title"/>
          </p:nvPr>
        </p:nvSpPr>
        <p:spPr>
          <a:xfrm>
            <a:off x="685800" y="484632"/>
            <a:ext cx="7772400" cy="1609344"/>
          </a:xfrm>
        </p:spPr>
        <p:txBody>
          <a:bodyPr/>
          <a:lstStyle/>
          <a:p>
            <a:pPr eaLnBrk="1" fontAlgn="auto" hangingPunct="1">
              <a:spcAft>
                <a:spcPts val="0"/>
              </a:spcAft>
              <a:defRPr/>
            </a:pPr>
            <a:r>
              <a:rPr lang="en-US" altLang="en-US" sz="3800" b="1" dirty="0"/>
              <a:t>discussion</a:t>
            </a:r>
          </a:p>
        </p:txBody>
      </p:sp>
      <p:sp>
        <p:nvSpPr>
          <p:cNvPr id="29699" name="Rectangle 3">
            <a:extLst>
              <a:ext uri="{FF2B5EF4-FFF2-40B4-BE49-F238E27FC236}">
                <a16:creationId xmlns:a16="http://schemas.microsoft.com/office/drawing/2014/main" id="{C2DB69D1-9908-4BAF-DB96-AFF357C560AE}"/>
              </a:ext>
            </a:extLst>
          </p:cNvPr>
          <p:cNvSpPr>
            <a:spLocks noGrp="1" noChangeArrowheads="1"/>
          </p:cNvSpPr>
          <p:nvPr>
            <p:ph idx="1"/>
          </p:nvPr>
        </p:nvSpPr>
        <p:spPr>
          <a:xfrm>
            <a:off x="457200" y="2093913"/>
            <a:ext cx="8229600" cy="4037012"/>
          </a:xfrm>
        </p:spPr>
        <p:txBody>
          <a:bodyPr/>
          <a:lstStyle/>
          <a:p>
            <a:pPr eaLnBrk="1" hangingPunct="1"/>
            <a:r>
              <a:rPr lang="en-US" altLang="en-US" sz="2800"/>
              <a:t>What do you think children need from parents to promote brain development?</a:t>
            </a:r>
            <a:endParaRPr lang="en-US" altLang="en-US" sz="1600" b="1"/>
          </a:p>
          <a:p>
            <a:pPr eaLnBrk="1" hangingPunct="1"/>
            <a:endParaRPr lang="en-US" altLang="en-US"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BC74C94-FA7F-0F8D-942A-5456C6B42BF4}"/>
              </a:ext>
            </a:extLst>
          </p:cNvPr>
          <p:cNvSpPr>
            <a:spLocks noGrp="1" noChangeArrowheads="1"/>
          </p:cNvSpPr>
          <p:nvPr>
            <p:ph type="title"/>
          </p:nvPr>
        </p:nvSpPr>
        <p:spPr>
          <a:xfrm>
            <a:off x="609600" y="82931"/>
            <a:ext cx="7772400" cy="1609344"/>
          </a:xfrm>
        </p:spPr>
        <p:txBody>
          <a:bodyPr/>
          <a:lstStyle/>
          <a:p>
            <a:pPr eaLnBrk="1" fontAlgn="auto" hangingPunct="1">
              <a:spcAft>
                <a:spcPts val="0"/>
              </a:spcAft>
              <a:defRPr/>
            </a:pPr>
            <a:r>
              <a:rPr lang="en-US" altLang="en-US" b="1" dirty="0"/>
              <a:t>What Every Child Needs</a:t>
            </a:r>
          </a:p>
        </p:txBody>
      </p:sp>
      <p:sp>
        <p:nvSpPr>
          <p:cNvPr id="31747" name="Rectangle 4">
            <a:extLst>
              <a:ext uri="{FF2B5EF4-FFF2-40B4-BE49-F238E27FC236}">
                <a16:creationId xmlns:a16="http://schemas.microsoft.com/office/drawing/2014/main" id="{8E08F10B-9A93-6C08-F5F0-9C30772D154B}"/>
              </a:ext>
            </a:extLst>
          </p:cNvPr>
          <p:cNvSpPr>
            <a:spLocks noGrp="1" noChangeArrowheads="1"/>
          </p:cNvSpPr>
          <p:nvPr>
            <p:ph sz="half" idx="1"/>
          </p:nvPr>
        </p:nvSpPr>
        <p:spPr>
          <a:xfrm>
            <a:off x="457200" y="2514600"/>
            <a:ext cx="4038600" cy="3616325"/>
          </a:xfrm>
        </p:spPr>
        <p:txBody>
          <a:bodyPr/>
          <a:lstStyle/>
          <a:p>
            <a:pPr lvl="1" eaLnBrk="1" hangingPunct="1"/>
            <a:r>
              <a:rPr lang="en-US" altLang="en-US" sz="2600"/>
              <a:t>Interaction.</a:t>
            </a:r>
          </a:p>
          <a:p>
            <a:pPr lvl="1" eaLnBrk="1" hangingPunct="1"/>
            <a:r>
              <a:rPr lang="en-US" altLang="en-US" sz="2600"/>
              <a:t>Touch.</a:t>
            </a:r>
          </a:p>
          <a:p>
            <a:pPr lvl="1" eaLnBrk="1" hangingPunct="1"/>
            <a:r>
              <a:rPr lang="en-US" altLang="en-US" sz="2600"/>
              <a:t>Stable relationships.</a:t>
            </a:r>
          </a:p>
          <a:p>
            <a:pPr lvl="1" eaLnBrk="1" hangingPunct="1"/>
            <a:r>
              <a:rPr lang="en-US" altLang="en-US" sz="2600"/>
              <a:t>Safe, healthy environments.</a:t>
            </a:r>
          </a:p>
          <a:p>
            <a:pPr lvl="1" eaLnBrk="1" hangingPunct="1"/>
            <a:r>
              <a:rPr lang="en-US" altLang="en-US" sz="2600"/>
              <a:t>Self-esteem.</a:t>
            </a:r>
          </a:p>
        </p:txBody>
      </p:sp>
      <p:sp>
        <p:nvSpPr>
          <p:cNvPr id="31748" name="Rectangle 5">
            <a:extLst>
              <a:ext uri="{FF2B5EF4-FFF2-40B4-BE49-F238E27FC236}">
                <a16:creationId xmlns:a16="http://schemas.microsoft.com/office/drawing/2014/main" id="{ED24983E-9F12-53DF-B78F-10D3C0BB5CB1}"/>
              </a:ext>
            </a:extLst>
          </p:cNvPr>
          <p:cNvSpPr>
            <a:spLocks noGrp="1" noChangeArrowheads="1"/>
          </p:cNvSpPr>
          <p:nvPr>
            <p:ph sz="half" idx="2"/>
          </p:nvPr>
        </p:nvSpPr>
        <p:spPr>
          <a:xfrm>
            <a:off x="4648200" y="2514600"/>
            <a:ext cx="4038600" cy="3616325"/>
          </a:xfrm>
        </p:spPr>
        <p:txBody>
          <a:bodyPr/>
          <a:lstStyle/>
          <a:p>
            <a:pPr lvl="1" eaLnBrk="1" hangingPunct="1"/>
            <a:r>
              <a:rPr lang="en-US" altLang="en-US" sz="2600"/>
              <a:t>Quality care.</a:t>
            </a:r>
          </a:p>
          <a:p>
            <a:pPr lvl="1" eaLnBrk="1" hangingPunct="1"/>
            <a:r>
              <a:rPr lang="en-US" altLang="en-US" sz="2600"/>
              <a:t>Play.</a:t>
            </a:r>
          </a:p>
          <a:p>
            <a:pPr lvl="1" eaLnBrk="1" hangingPunct="1"/>
            <a:r>
              <a:rPr lang="en-US" altLang="en-US" sz="2600"/>
              <a:t>Communication.</a:t>
            </a:r>
          </a:p>
          <a:p>
            <a:pPr lvl="1" eaLnBrk="1" hangingPunct="1"/>
            <a:r>
              <a:rPr lang="en-US" altLang="en-US" sz="2600"/>
              <a:t>Music.</a:t>
            </a:r>
          </a:p>
          <a:p>
            <a:pPr lvl="1" eaLnBrk="1" hangingPunct="1"/>
            <a:r>
              <a:rPr lang="en-US" altLang="en-US" sz="2600"/>
              <a:t>Reading.</a:t>
            </a:r>
          </a:p>
        </p:txBody>
      </p:sp>
      <p:sp>
        <p:nvSpPr>
          <p:cNvPr id="31750" name="Text Box 6">
            <a:extLst>
              <a:ext uri="{FF2B5EF4-FFF2-40B4-BE49-F238E27FC236}">
                <a16:creationId xmlns:a16="http://schemas.microsoft.com/office/drawing/2014/main" id="{1C941F26-A6FD-D441-26B3-AE88B6643C8F}"/>
              </a:ext>
            </a:extLst>
          </p:cNvPr>
          <p:cNvSpPr txBox="1">
            <a:spLocks noChangeArrowheads="1"/>
          </p:cNvSpPr>
          <p:nvPr/>
        </p:nvSpPr>
        <p:spPr bwMode="auto">
          <a:xfrm>
            <a:off x="609600" y="1219200"/>
            <a:ext cx="7848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r>
              <a:rPr lang="en-US" altLang="en-US" sz="2800"/>
              <a:t>To promote children's brain development, every child needs: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9 Ways to Boost Toddler Brain Development | Wyeth Nutrition SG">
            <a:extLst>
              <a:ext uri="{FF2B5EF4-FFF2-40B4-BE49-F238E27FC236}">
                <a16:creationId xmlns:a16="http://schemas.microsoft.com/office/drawing/2014/main" id="{55C51EED-0B4D-B4CA-1BA3-639944409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38" y="0"/>
            <a:ext cx="6992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F0E3039-C065-DDCC-8F12-8C8EED657E21}"/>
              </a:ext>
            </a:extLst>
          </p:cNvPr>
          <p:cNvSpPr>
            <a:spLocks noGrp="1" noChangeArrowheads="1"/>
          </p:cNvSpPr>
          <p:nvPr>
            <p:ph type="title"/>
          </p:nvPr>
        </p:nvSpPr>
        <p:spPr/>
        <p:txBody>
          <a:bodyPr/>
          <a:lstStyle/>
          <a:p>
            <a:pPr eaLnBrk="1" fontAlgn="auto" hangingPunct="1">
              <a:spcAft>
                <a:spcPts val="0"/>
              </a:spcAft>
              <a:defRPr/>
            </a:pPr>
            <a:r>
              <a:rPr lang="en-US" altLang="en-US" b="1"/>
              <a:t>Teen’s Brain Development</a:t>
            </a:r>
          </a:p>
        </p:txBody>
      </p:sp>
      <p:sp>
        <p:nvSpPr>
          <p:cNvPr id="34819" name="Rectangle 3">
            <a:extLst>
              <a:ext uri="{FF2B5EF4-FFF2-40B4-BE49-F238E27FC236}">
                <a16:creationId xmlns:a16="http://schemas.microsoft.com/office/drawing/2014/main" id="{88EB09D5-082F-0677-31DE-A93ACA9143A2}"/>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600"/>
              <a:t>The biggest changes in teen brains are occurring in the brain’s prefrontal cortex, located right behind the forehead.  </a:t>
            </a:r>
          </a:p>
          <a:p>
            <a:pPr eaLnBrk="1" hangingPunct="1"/>
            <a:r>
              <a:rPr lang="en-US" altLang="en-US" sz="2600"/>
              <a:t>The prefrontal cortex governs “executive” thinking (our ability to use logic, make good decisions and size up potential risks).</a:t>
            </a:r>
          </a:p>
          <a:p>
            <a:pPr eaLnBrk="1" hangingPunct="1"/>
            <a:r>
              <a:rPr lang="en-US" altLang="en-US" sz="2600"/>
              <a:t>The pruning of these connections are very important in brain development as what teens do or not do can affect them for the rest of their lives.  </a:t>
            </a:r>
          </a:p>
          <a:p>
            <a:pPr eaLnBrk="1" hangingPunct="1">
              <a:buFont typeface="Wingdings" panose="05000000000000000000" pitchFamily="2" charset="2"/>
              <a:buNone/>
            </a:pPr>
            <a:endParaRPr lang="en-US" altLang="en-US" sz="2600"/>
          </a:p>
        </p:txBody>
      </p:sp>
      <p:sp>
        <p:nvSpPr>
          <p:cNvPr id="2" name="Slide Number Placeholder 6">
            <a:extLst>
              <a:ext uri="{FF2B5EF4-FFF2-40B4-BE49-F238E27FC236}">
                <a16:creationId xmlns:a16="http://schemas.microsoft.com/office/drawing/2014/main" id="{9DEFF6C3-A5BA-B07A-06B0-3F8C944E3EFE}"/>
              </a:ext>
            </a:extLst>
          </p:cNvPr>
          <p:cNvSpPr>
            <a:spLocks noGrp="1"/>
          </p:cNvSpPr>
          <p:nvPr>
            <p:ph type="sldNum" sz="quarter" idx="12"/>
          </p:nvPr>
        </p:nvSpPr>
        <p:spPr/>
        <p:txBody>
          <a:bodyPr/>
          <a:lstStyle/>
          <a:p>
            <a:pPr>
              <a:defRPr/>
            </a:pPr>
            <a:fld id="{642114F5-5997-4A50-897D-DF367744D1FC}" type="slidenum">
              <a:rPr lang="en-US" altLang="en-US"/>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6243-9021-71FF-9A47-86B01560BA1E}"/>
              </a:ext>
            </a:extLst>
          </p:cNvPr>
          <p:cNvSpPr>
            <a:spLocks noGrp="1"/>
          </p:cNvSpPr>
          <p:nvPr>
            <p:ph type="title"/>
          </p:nvPr>
        </p:nvSpPr>
        <p:spPr/>
        <p:txBody>
          <a:bodyPr/>
          <a:lstStyle/>
          <a:p>
            <a:pPr>
              <a:defRPr/>
            </a:pPr>
            <a:r>
              <a:rPr lang="en-US" altLang="en-US" b="1" dirty="0"/>
              <a:t>Teen’s Brain Development</a:t>
            </a:r>
            <a:endParaRPr lang="en-US" dirty="0"/>
          </a:p>
        </p:txBody>
      </p:sp>
      <p:sp>
        <p:nvSpPr>
          <p:cNvPr id="36867" name="Content Placeholder 2">
            <a:extLst>
              <a:ext uri="{FF2B5EF4-FFF2-40B4-BE49-F238E27FC236}">
                <a16:creationId xmlns:a16="http://schemas.microsoft.com/office/drawing/2014/main" id="{1E802E8A-B6A6-D521-77D8-186EAC560386}"/>
              </a:ext>
            </a:extLst>
          </p:cNvPr>
          <p:cNvSpPr>
            <a:spLocks noGrp="1" noChangeArrowheads="1"/>
          </p:cNvSpPr>
          <p:nvPr>
            <p:ph sz="half" idx="1"/>
          </p:nvPr>
        </p:nvSpPr>
        <p:spPr>
          <a:xfrm>
            <a:off x="685800" y="2193925"/>
            <a:ext cx="3657600" cy="3978275"/>
          </a:xfrm>
        </p:spPr>
        <p:txBody>
          <a:bodyPr/>
          <a:lstStyle/>
          <a:p>
            <a:r>
              <a:rPr lang="en-US" altLang="en-US"/>
              <a:t>Changes to the logic center of the brain explains why teens sometimes make poor decisions.  </a:t>
            </a:r>
          </a:p>
          <a:p>
            <a:r>
              <a:rPr lang="en-US" altLang="en-US">
                <a:solidFill>
                  <a:srgbClr val="000000"/>
                </a:solidFill>
              </a:rPr>
              <a:t>Brain studies show the frontal lobe — which is responsible for decision-making, impulse control, sensation-seeking, emotional responses and consequential thinking — does not finish developing until our early-to-mid 20s.</a:t>
            </a:r>
            <a:endParaRPr lang="en-US" altLang="en-US"/>
          </a:p>
        </p:txBody>
      </p:sp>
      <p:sp>
        <p:nvSpPr>
          <p:cNvPr id="36868" name="Content Placeholder 3">
            <a:extLst>
              <a:ext uri="{FF2B5EF4-FFF2-40B4-BE49-F238E27FC236}">
                <a16:creationId xmlns:a16="http://schemas.microsoft.com/office/drawing/2014/main" id="{B3972A47-8B5C-827C-7F47-7BBA7A7C714F}"/>
              </a:ext>
            </a:extLst>
          </p:cNvPr>
          <p:cNvSpPr>
            <a:spLocks noGrp="1" noChangeArrowheads="1"/>
          </p:cNvSpPr>
          <p:nvPr>
            <p:ph sz="half" idx="2"/>
          </p:nvPr>
        </p:nvSpPr>
        <p:spPr>
          <a:xfrm>
            <a:off x="4792663" y="2193925"/>
            <a:ext cx="3657600" cy="3978275"/>
          </a:xfrm>
        </p:spPr>
        <p:txBody>
          <a:bodyPr/>
          <a:lstStyle/>
          <a:p>
            <a:r>
              <a:rPr lang="en-US" altLang="en-US">
                <a:solidFill>
                  <a:srgbClr val="000000"/>
                </a:solidFill>
              </a:rPr>
              <a:t>The relationship between brain development and the risk of making poor choices, particularly during hot situations, is referred to as </a:t>
            </a:r>
            <a:r>
              <a:rPr lang="en-US" altLang="en-US"/>
              <a:t>psychosocial maturity</a:t>
            </a:r>
            <a:r>
              <a:rPr lang="en-US" altLang="en-US">
                <a:solidFill>
                  <a:srgbClr val="000000"/>
                </a:solidFill>
              </a:rPr>
              <a:t>.</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2E1CDA7-2868-F82D-29C0-95F8266D6A4B}"/>
              </a:ext>
            </a:extLst>
          </p:cNvPr>
          <p:cNvSpPr>
            <a:spLocks noGrp="1" noChangeArrowheads="1"/>
          </p:cNvSpPr>
          <p:nvPr>
            <p:ph type="title"/>
          </p:nvPr>
        </p:nvSpPr>
        <p:spPr/>
        <p:txBody>
          <a:bodyPr/>
          <a:lstStyle/>
          <a:p>
            <a:pPr eaLnBrk="1" fontAlgn="auto" hangingPunct="1">
              <a:spcAft>
                <a:spcPts val="0"/>
              </a:spcAft>
              <a:defRPr/>
            </a:pPr>
            <a:r>
              <a:rPr lang="en-US" altLang="en-US" b="1" dirty="0"/>
              <a:t>Teen’s Brain Development</a:t>
            </a:r>
          </a:p>
        </p:txBody>
      </p:sp>
      <p:pic>
        <p:nvPicPr>
          <p:cNvPr id="38915" name="Picture 4">
            <a:extLst>
              <a:ext uri="{FF2B5EF4-FFF2-40B4-BE49-F238E27FC236}">
                <a16:creationId xmlns:a16="http://schemas.microsoft.com/office/drawing/2014/main" id="{7CAE4CBC-4BF6-58F6-A0DB-DE57793B107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733550"/>
            <a:ext cx="2995613"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6">
            <a:extLst>
              <a:ext uri="{FF2B5EF4-FFF2-40B4-BE49-F238E27FC236}">
                <a16:creationId xmlns:a16="http://schemas.microsoft.com/office/drawing/2014/main" id="{2DC6AB0F-ED6A-BF98-6885-CC50630B43D9}"/>
              </a:ext>
            </a:extLst>
          </p:cNvPr>
          <p:cNvSpPr>
            <a:spLocks noGrp="1"/>
          </p:cNvSpPr>
          <p:nvPr>
            <p:ph type="sldNum" sz="quarter" idx="12"/>
          </p:nvPr>
        </p:nvSpPr>
        <p:spPr/>
        <p:txBody>
          <a:bodyPr/>
          <a:lstStyle/>
          <a:p>
            <a:pPr>
              <a:defRPr/>
            </a:pPr>
            <a:fld id="{0D644277-21AF-4581-827E-F401D65176EC}" type="slidenum">
              <a:rPr lang="en-US" altLang="en-US"/>
              <a:pPr>
                <a:defRPr/>
              </a:pPr>
              <a:t>16</a:t>
            </a:fld>
            <a:endParaRPr lang="en-US" altLang="en-US"/>
          </a:p>
        </p:txBody>
      </p:sp>
      <p:sp>
        <p:nvSpPr>
          <p:cNvPr id="4" name="TextBox 3">
            <a:extLst>
              <a:ext uri="{FF2B5EF4-FFF2-40B4-BE49-F238E27FC236}">
                <a16:creationId xmlns:a16="http://schemas.microsoft.com/office/drawing/2014/main" id="{3DA9FB80-9778-754F-2BB7-9601581B28F5}"/>
              </a:ext>
            </a:extLst>
          </p:cNvPr>
          <p:cNvSpPr txBox="1"/>
          <p:nvPr/>
        </p:nvSpPr>
        <p:spPr>
          <a:xfrm>
            <a:off x="457200" y="1708150"/>
            <a:ext cx="5181600" cy="4710113"/>
          </a:xfrm>
          <a:prstGeom prst="rect">
            <a:avLst/>
          </a:prstGeom>
          <a:noFill/>
        </p:spPr>
        <p:txBody>
          <a:bodyPr>
            <a:spAutoFit/>
          </a:bodyPr>
          <a:lstStyle/>
          <a:p>
            <a:pPr>
              <a:defRPr/>
            </a:pPr>
            <a:r>
              <a:rPr lang="en-US" sz="2000" dirty="0">
                <a:solidFill>
                  <a:srgbClr val="000000"/>
                </a:solidFill>
                <a:latin typeface="+mn-lt"/>
              </a:rPr>
              <a:t>Research has shown youth aged 12 to 17 years are significantly less psychosocially mature than those aged 18 to 23 years who are also less psychosocially mature than adults (24 and older).</a:t>
            </a:r>
          </a:p>
          <a:p>
            <a:pPr>
              <a:defRPr/>
            </a:pPr>
            <a:r>
              <a:rPr lang="en-US" sz="2000" dirty="0">
                <a:solidFill>
                  <a:srgbClr val="000000"/>
                </a:solidFill>
                <a:latin typeface="+mn-lt"/>
              </a:rPr>
              <a:t>Overall, teenagers' psychosocial immaturity makes them more likely to:</a:t>
            </a:r>
          </a:p>
          <a:p>
            <a:pPr marL="285750" indent="-285750">
              <a:buFont typeface="Arial" panose="020B0604020202020204" pitchFamily="34" charset="0"/>
              <a:buChar char="•"/>
              <a:defRPr/>
            </a:pPr>
            <a:r>
              <a:rPr lang="en-US" sz="2000" dirty="0">
                <a:solidFill>
                  <a:srgbClr val="000000"/>
                </a:solidFill>
                <a:latin typeface="+mn-lt"/>
              </a:rPr>
              <a:t>seek excitement and engage in risk-taking behavior</a:t>
            </a:r>
          </a:p>
          <a:p>
            <a:pPr marL="285750" indent="-285750">
              <a:buFont typeface="Arial" panose="020B0604020202020204" pitchFamily="34" charset="0"/>
              <a:buChar char="•"/>
              <a:defRPr/>
            </a:pPr>
            <a:r>
              <a:rPr lang="en-US" sz="2000" dirty="0">
                <a:solidFill>
                  <a:srgbClr val="000000"/>
                </a:solidFill>
                <a:latin typeface="+mn-lt"/>
              </a:rPr>
              <a:t>make choices on impulse</a:t>
            </a:r>
          </a:p>
          <a:p>
            <a:pPr marL="285750" indent="-285750">
              <a:buFont typeface="Arial" panose="020B0604020202020204" pitchFamily="34" charset="0"/>
              <a:buChar char="•"/>
              <a:defRPr/>
            </a:pPr>
            <a:r>
              <a:rPr lang="en-US" sz="2000" dirty="0">
                <a:solidFill>
                  <a:srgbClr val="000000"/>
                </a:solidFill>
                <a:latin typeface="+mn-lt"/>
              </a:rPr>
              <a:t>focus on short-term gains</a:t>
            </a:r>
          </a:p>
          <a:p>
            <a:pPr marL="285750" indent="-285750">
              <a:buFont typeface="Arial" panose="020B0604020202020204" pitchFamily="34" charset="0"/>
              <a:buChar char="•"/>
              <a:defRPr/>
            </a:pPr>
            <a:r>
              <a:rPr lang="en-US" sz="2000" dirty="0">
                <a:solidFill>
                  <a:srgbClr val="000000"/>
                </a:solidFill>
                <a:latin typeface="+mn-lt"/>
              </a:rPr>
              <a:t>have difficulty delaying gratification</a:t>
            </a:r>
          </a:p>
          <a:p>
            <a:pPr marL="285750" indent="-285750">
              <a:buFont typeface="Arial" panose="020B0604020202020204" pitchFamily="34" charset="0"/>
              <a:buChar char="•"/>
              <a:defRPr/>
            </a:pPr>
            <a:r>
              <a:rPr lang="en-US" sz="2000" dirty="0">
                <a:solidFill>
                  <a:srgbClr val="000000"/>
                </a:solidFill>
                <a:latin typeface="+mn-lt"/>
              </a:rPr>
              <a:t>be susceptible to peer pressure</a:t>
            </a:r>
          </a:p>
          <a:p>
            <a:pPr marL="285750" indent="-285750">
              <a:buFont typeface="Arial" panose="020B0604020202020204" pitchFamily="34" charset="0"/>
              <a:buChar char="•"/>
              <a:defRPr/>
            </a:pPr>
            <a:r>
              <a:rPr lang="en-US" sz="2000" dirty="0">
                <a:solidFill>
                  <a:srgbClr val="000000"/>
                </a:solidFill>
                <a:latin typeface="+mn-lt"/>
              </a:rPr>
              <a:t>fail to anticipate consequences of their choices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A50DFE-F573-F662-6903-AD1988917969}"/>
              </a:ext>
            </a:extLst>
          </p:cNvPr>
          <p:cNvSpPr>
            <a:spLocks noGrp="1" noChangeArrowheads="1"/>
          </p:cNvSpPr>
          <p:nvPr>
            <p:ph type="title"/>
          </p:nvPr>
        </p:nvSpPr>
        <p:spPr/>
        <p:txBody>
          <a:bodyPr/>
          <a:lstStyle/>
          <a:p>
            <a:pPr eaLnBrk="1" fontAlgn="auto" hangingPunct="1">
              <a:spcAft>
                <a:spcPts val="0"/>
              </a:spcAft>
              <a:defRPr/>
            </a:pPr>
            <a:r>
              <a:rPr lang="en-US" altLang="en-US" b="1"/>
              <a:t>Teen’s Brain Development</a:t>
            </a:r>
          </a:p>
        </p:txBody>
      </p:sp>
      <p:sp>
        <p:nvSpPr>
          <p:cNvPr id="44035" name="Rectangle 3">
            <a:extLst>
              <a:ext uri="{FF2B5EF4-FFF2-40B4-BE49-F238E27FC236}">
                <a16:creationId xmlns:a16="http://schemas.microsoft.com/office/drawing/2014/main" id="{9F796324-76CB-4D2B-6C09-141BBC89AF81}"/>
              </a:ext>
            </a:extLst>
          </p:cNvPr>
          <p:cNvSpPr>
            <a:spLocks noGrp="1" noChangeArrowheads="1"/>
          </p:cNvSpPr>
          <p:nvPr>
            <p:ph type="body" sz="half" idx="1"/>
          </p:nvPr>
        </p:nvSpPr>
        <p:spPr/>
        <p:txBody>
          <a:bodyPr rtlCol="0">
            <a:normAutofit lnSpcReduction="10000"/>
          </a:bodyPr>
          <a:lstStyle/>
          <a:p>
            <a:pPr marL="182880" indent="-182880" eaLnBrk="1" fontAlgn="auto" hangingPunct="1">
              <a:spcAft>
                <a:spcPts val="0"/>
              </a:spcAft>
              <a:buClr>
                <a:schemeClr val="accent1">
                  <a:lumMod val="75000"/>
                </a:schemeClr>
              </a:buClr>
              <a:defRPr/>
            </a:pPr>
            <a:r>
              <a:rPr lang="en-US" altLang="en-US" sz="2600" dirty="0"/>
              <a:t>In moments of high arousal, especially when around their friends, emotions often override logic.  </a:t>
            </a:r>
          </a:p>
          <a:p>
            <a:pPr marL="182880" indent="-182880" eaLnBrk="1" fontAlgn="auto" hangingPunct="1">
              <a:spcAft>
                <a:spcPts val="0"/>
              </a:spcAft>
              <a:buClr>
                <a:schemeClr val="accent1">
                  <a:lumMod val="75000"/>
                </a:schemeClr>
              </a:buClr>
              <a:defRPr/>
            </a:pPr>
            <a:r>
              <a:rPr lang="en-US" altLang="en-US" sz="2600" dirty="0"/>
              <a:t>Examples include:</a:t>
            </a:r>
          </a:p>
          <a:p>
            <a:pPr lvl="1" indent="-182880" eaLnBrk="1" fontAlgn="auto" hangingPunct="1">
              <a:buClr>
                <a:schemeClr val="accent1">
                  <a:lumMod val="75000"/>
                </a:schemeClr>
              </a:buClr>
              <a:defRPr/>
            </a:pPr>
            <a:r>
              <a:rPr lang="en-US" altLang="en-US" sz="2600" dirty="0"/>
              <a:t>Shoplifting even though the teen has money.  </a:t>
            </a:r>
          </a:p>
          <a:p>
            <a:pPr lvl="1" indent="-182880" eaLnBrk="1" fontAlgn="auto" hangingPunct="1">
              <a:buClr>
                <a:schemeClr val="accent1">
                  <a:lumMod val="75000"/>
                </a:schemeClr>
              </a:buClr>
              <a:defRPr/>
            </a:pPr>
            <a:r>
              <a:rPr lang="en-US" altLang="en-US" sz="2600" dirty="0"/>
              <a:t>Driving drunk despite knowing the negative consequences.</a:t>
            </a:r>
          </a:p>
        </p:txBody>
      </p:sp>
      <p:pic>
        <p:nvPicPr>
          <p:cNvPr id="40964" name="Picture 13">
            <a:extLst>
              <a:ext uri="{FF2B5EF4-FFF2-40B4-BE49-F238E27FC236}">
                <a16:creationId xmlns:a16="http://schemas.microsoft.com/office/drawing/2014/main" id="{1806630F-FA21-D159-7760-05F32B786B2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6163" y="1600200"/>
            <a:ext cx="3622675" cy="4530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6">
            <a:extLst>
              <a:ext uri="{FF2B5EF4-FFF2-40B4-BE49-F238E27FC236}">
                <a16:creationId xmlns:a16="http://schemas.microsoft.com/office/drawing/2014/main" id="{BCC53B34-411C-B1DE-4A1F-16EF03583D84}"/>
              </a:ext>
            </a:extLst>
          </p:cNvPr>
          <p:cNvSpPr>
            <a:spLocks noGrp="1"/>
          </p:cNvSpPr>
          <p:nvPr>
            <p:ph type="sldNum" sz="quarter" idx="12"/>
          </p:nvPr>
        </p:nvSpPr>
        <p:spPr/>
        <p:txBody>
          <a:bodyPr/>
          <a:lstStyle/>
          <a:p>
            <a:pPr>
              <a:defRPr/>
            </a:pPr>
            <a:fld id="{9B3683C5-5569-4915-8D43-A925DA537CCB}" type="slidenum">
              <a:rPr lang="en-US" altLang="en-US"/>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CC6D61F-04E0-CD1E-924F-C64E82929988}"/>
              </a:ext>
            </a:extLst>
          </p:cNvPr>
          <p:cNvSpPr>
            <a:spLocks noGrp="1" noChangeArrowheads="1"/>
          </p:cNvSpPr>
          <p:nvPr>
            <p:ph type="title"/>
          </p:nvPr>
        </p:nvSpPr>
        <p:spPr>
          <a:xfrm>
            <a:off x="27259" y="187208"/>
            <a:ext cx="8458200" cy="1609344"/>
          </a:xfrm>
        </p:spPr>
        <p:txBody>
          <a:bodyPr/>
          <a:lstStyle/>
          <a:p>
            <a:pPr eaLnBrk="1" fontAlgn="auto" hangingPunct="1">
              <a:spcAft>
                <a:spcPts val="0"/>
              </a:spcAft>
              <a:defRPr/>
            </a:pPr>
            <a:r>
              <a:rPr lang="en-US" altLang="en-US" sz="3800" b="1" dirty="0"/>
              <a:t>Teen Brain: Emotional Development</a:t>
            </a:r>
          </a:p>
        </p:txBody>
      </p:sp>
      <p:pic>
        <p:nvPicPr>
          <p:cNvPr id="3" name="Online Media 2" title="Why Teenagers' Brains Are Wired Differently">
            <a:hlinkClick r:id="" action="ppaction://media"/>
            <a:extLst>
              <a:ext uri="{FF2B5EF4-FFF2-40B4-BE49-F238E27FC236}">
                <a16:creationId xmlns:a16="http://schemas.microsoft.com/office/drawing/2014/main" id="{9338FA51-6566-BA21-BD37-C540C44EB44A}"/>
              </a:ext>
            </a:extLst>
          </p:cNvPr>
          <p:cNvPicPr>
            <a:picLocks noRot="1" noChangeAspect="1"/>
          </p:cNvPicPr>
          <p:nvPr>
            <a:videoFile r:link="rId1"/>
          </p:nvPr>
        </p:nvPicPr>
        <p:blipFill>
          <a:blip r:embed="rId4"/>
          <a:stretch>
            <a:fillRect/>
          </a:stretch>
        </p:blipFill>
        <p:spPr>
          <a:xfrm>
            <a:off x="409575" y="1524000"/>
            <a:ext cx="8074025" cy="4562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790A665-0258-5D2C-7DA0-7261DD754C3B}"/>
              </a:ext>
            </a:extLst>
          </p:cNvPr>
          <p:cNvSpPr>
            <a:spLocks noGrp="1" noChangeArrowheads="1"/>
          </p:cNvSpPr>
          <p:nvPr>
            <p:ph type="title"/>
          </p:nvPr>
        </p:nvSpPr>
        <p:spPr>
          <a:xfrm>
            <a:off x="685800" y="484632"/>
            <a:ext cx="7772400" cy="1609344"/>
          </a:xfrm>
        </p:spPr>
        <p:txBody>
          <a:bodyPr/>
          <a:lstStyle/>
          <a:p>
            <a:pPr eaLnBrk="1" fontAlgn="auto" hangingPunct="1">
              <a:spcAft>
                <a:spcPts val="0"/>
              </a:spcAft>
              <a:defRPr/>
            </a:pPr>
            <a:r>
              <a:rPr lang="en-US" altLang="en-US" sz="3800" b="1"/>
              <a:t>Teen Brain: Emotional Development</a:t>
            </a:r>
          </a:p>
        </p:txBody>
      </p:sp>
      <p:sp>
        <p:nvSpPr>
          <p:cNvPr id="45059" name="Rectangle 3">
            <a:extLst>
              <a:ext uri="{FF2B5EF4-FFF2-40B4-BE49-F238E27FC236}">
                <a16:creationId xmlns:a16="http://schemas.microsoft.com/office/drawing/2014/main" id="{2FC6FCB2-FCB0-1C4D-3FEB-1F498FE4F268}"/>
              </a:ext>
            </a:extLst>
          </p:cNvPr>
          <p:cNvSpPr>
            <a:spLocks noGrp="1" noChangeArrowheads="1"/>
          </p:cNvSpPr>
          <p:nvPr>
            <p:ph idx="1"/>
          </p:nvPr>
        </p:nvSpPr>
        <p:spPr/>
        <p:txBody>
          <a:bodyPr/>
          <a:lstStyle/>
          <a:p>
            <a:pPr eaLnBrk="1" hangingPunct="1"/>
            <a:r>
              <a:rPr lang="en-US" altLang="en-US" sz="2600"/>
              <a:t>Teen’s brains are still developing when it comes to being able to think about other peoples feelings.</a:t>
            </a:r>
          </a:p>
          <a:p>
            <a:pPr eaLnBrk="1" hangingPunct="1"/>
            <a:r>
              <a:rPr lang="en-US" altLang="en-US" sz="2600"/>
              <a:t>Until the prefrontal cortex, the “executive functioning” develops, teens often have difficulty assessing and responding appropriately to the emotions of others.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86C3CF0-7583-55F2-810E-8FF576175F1A}"/>
              </a:ext>
            </a:extLst>
          </p:cNvPr>
          <p:cNvSpPr>
            <a:spLocks noGrp="1" noChangeArrowheads="1"/>
          </p:cNvSpPr>
          <p:nvPr>
            <p:ph type="title"/>
          </p:nvPr>
        </p:nvSpPr>
        <p:spPr/>
        <p:txBody>
          <a:bodyPr/>
          <a:lstStyle/>
          <a:p>
            <a:pPr eaLnBrk="1" fontAlgn="auto" hangingPunct="1">
              <a:spcAft>
                <a:spcPts val="0"/>
              </a:spcAft>
              <a:defRPr/>
            </a:pPr>
            <a:r>
              <a:rPr lang="en-US" altLang="en-US" b="1"/>
              <a:t>Children's Brain Development</a:t>
            </a:r>
          </a:p>
        </p:txBody>
      </p:sp>
      <p:sp>
        <p:nvSpPr>
          <p:cNvPr id="11267" name="Rectangle 3">
            <a:extLst>
              <a:ext uri="{FF2B5EF4-FFF2-40B4-BE49-F238E27FC236}">
                <a16:creationId xmlns:a16="http://schemas.microsoft.com/office/drawing/2014/main" id="{32F20CD8-7CD1-22A1-B72D-D2C9196634CA}"/>
              </a:ext>
            </a:extLst>
          </p:cNvPr>
          <p:cNvSpPr>
            <a:spLocks noGrp="1" noChangeArrowheads="1"/>
          </p:cNvSpPr>
          <p:nvPr>
            <p:ph type="body" sz="half" idx="1"/>
          </p:nvPr>
        </p:nvSpPr>
        <p:spPr>
          <a:xfrm>
            <a:off x="457200" y="2133600"/>
            <a:ext cx="4343400" cy="4073525"/>
          </a:xfrm>
        </p:spPr>
        <p:txBody>
          <a:bodyPr/>
          <a:lstStyle/>
          <a:p>
            <a:pPr eaLnBrk="1" hangingPunct="1"/>
            <a:r>
              <a:rPr lang="en-US" altLang="en-US" sz="2600"/>
              <a:t>How children’s brains develop depends on how the genes they’re born with interact with the experiences they have.</a:t>
            </a:r>
          </a:p>
        </p:txBody>
      </p:sp>
      <p:pic>
        <p:nvPicPr>
          <p:cNvPr id="11268" name="Picture 7">
            <a:extLst>
              <a:ext uri="{FF2B5EF4-FFF2-40B4-BE49-F238E27FC236}">
                <a16:creationId xmlns:a16="http://schemas.microsoft.com/office/drawing/2014/main" id="{00318657-5802-4DA2-BAC1-F9A162B5A23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62600" y="1600200"/>
            <a:ext cx="2209800" cy="21891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7">
            <a:extLst>
              <a:ext uri="{FF2B5EF4-FFF2-40B4-BE49-F238E27FC236}">
                <a16:creationId xmlns:a16="http://schemas.microsoft.com/office/drawing/2014/main" id="{158AF197-DBF9-4777-1EEE-26CE79382FE7}"/>
              </a:ext>
            </a:extLst>
          </p:cNvPr>
          <p:cNvSpPr>
            <a:spLocks noGrp="1"/>
          </p:cNvSpPr>
          <p:nvPr>
            <p:ph type="sldNum" sz="quarter" idx="12"/>
          </p:nvPr>
        </p:nvSpPr>
        <p:spPr/>
        <p:txBody>
          <a:bodyPr/>
          <a:lstStyle/>
          <a:p>
            <a:pPr>
              <a:defRPr/>
            </a:pPr>
            <a:fld id="{BF11BE0F-052D-4014-AEA1-65BDC6410C11}" type="slidenum">
              <a:rPr lang="en-US" altLang="en-US"/>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17A9594-BD4E-F221-EDA2-577F85AACEBD}"/>
              </a:ext>
            </a:extLst>
          </p:cNvPr>
          <p:cNvSpPr>
            <a:spLocks noGrp="1" noChangeArrowheads="1"/>
          </p:cNvSpPr>
          <p:nvPr>
            <p:ph type="title"/>
          </p:nvPr>
        </p:nvSpPr>
        <p:spPr>
          <a:xfrm>
            <a:off x="685800" y="484632"/>
            <a:ext cx="7772400" cy="1609344"/>
          </a:xfrm>
        </p:spPr>
        <p:txBody>
          <a:bodyPr/>
          <a:lstStyle/>
          <a:p>
            <a:pPr eaLnBrk="1" fontAlgn="auto" hangingPunct="1">
              <a:spcAft>
                <a:spcPts val="0"/>
              </a:spcAft>
              <a:defRPr/>
            </a:pPr>
            <a:r>
              <a:rPr lang="en-US" altLang="en-US" sz="3800" b="1"/>
              <a:t>Teen Brain: Emotional Development</a:t>
            </a:r>
          </a:p>
        </p:txBody>
      </p:sp>
      <p:sp>
        <p:nvSpPr>
          <p:cNvPr id="47107" name="Rectangle 3">
            <a:extLst>
              <a:ext uri="{FF2B5EF4-FFF2-40B4-BE49-F238E27FC236}">
                <a16:creationId xmlns:a16="http://schemas.microsoft.com/office/drawing/2014/main" id="{1FA41AA2-FBA3-8EE3-0FB4-7050FAF94C24}"/>
              </a:ext>
            </a:extLst>
          </p:cNvPr>
          <p:cNvSpPr>
            <a:spLocks noGrp="1" noChangeArrowheads="1"/>
          </p:cNvSpPr>
          <p:nvPr>
            <p:ph idx="1"/>
          </p:nvPr>
        </p:nvSpPr>
        <p:spPr/>
        <p:txBody>
          <a:bodyPr/>
          <a:lstStyle/>
          <a:p>
            <a:pPr eaLnBrk="1" hangingPunct="1"/>
            <a:r>
              <a:rPr lang="en-US" altLang="en-US" sz="2600"/>
              <a:t>Teens read the facial expressions of others differently than adults do. </a:t>
            </a:r>
          </a:p>
          <a:p>
            <a:pPr eaLnBrk="1" hangingPunct="1"/>
            <a:r>
              <a:rPr lang="en-US" altLang="en-US" sz="2600"/>
              <a:t>Teens may not fully understand when a parent is looking angry or sad even though to the parent it may seem perfectly clear.</a:t>
            </a:r>
          </a:p>
          <a:p>
            <a:pPr eaLnBrk="1" hangingPunct="1"/>
            <a:r>
              <a:rPr lang="en-US" altLang="en-US" sz="2600"/>
              <a:t>This can lead to confusion and communication difficulties.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a:extLst>
              <a:ext uri="{FF2B5EF4-FFF2-40B4-BE49-F238E27FC236}">
                <a16:creationId xmlns:a16="http://schemas.microsoft.com/office/drawing/2014/main" id="{9FF913CA-39B0-510A-D39E-295BA1BA55D9}"/>
              </a:ext>
            </a:extLst>
          </p:cNvPr>
          <p:cNvSpPr>
            <a:spLocks noGrp="1" noChangeArrowheads="1"/>
          </p:cNvSpPr>
          <p:nvPr>
            <p:ph type="title"/>
          </p:nvPr>
        </p:nvSpPr>
        <p:spPr/>
        <p:txBody>
          <a:bodyPr/>
          <a:lstStyle/>
          <a:p>
            <a:pPr eaLnBrk="1" fontAlgn="auto" hangingPunct="1">
              <a:spcAft>
                <a:spcPts val="0"/>
              </a:spcAft>
              <a:defRPr/>
            </a:pPr>
            <a:r>
              <a:rPr lang="en-US" altLang="en-US" b="1" dirty="0"/>
              <a:t>What every teen needs</a:t>
            </a:r>
          </a:p>
        </p:txBody>
      </p:sp>
      <p:sp>
        <p:nvSpPr>
          <p:cNvPr id="49155" name="Rectangle 3">
            <a:extLst>
              <a:ext uri="{FF2B5EF4-FFF2-40B4-BE49-F238E27FC236}">
                <a16:creationId xmlns:a16="http://schemas.microsoft.com/office/drawing/2014/main" id="{4B0A6014-514F-5B17-9F44-998DF3A926E1}"/>
              </a:ext>
            </a:extLst>
          </p:cNvPr>
          <p:cNvSpPr>
            <a:spLocks noGrp="1" noChangeArrowheads="1"/>
          </p:cNvSpPr>
          <p:nvPr>
            <p:ph type="body" sz="half" idx="1"/>
          </p:nvPr>
        </p:nvSpPr>
        <p:spPr>
          <a:xfrm>
            <a:off x="457200" y="1600200"/>
            <a:ext cx="8077200" cy="4530725"/>
          </a:xfrm>
        </p:spPr>
        <p:txBody>
          <a:bodyPr/>
          <a:lstStyle/>
          <a:p>
            <a:pPr eaLnBrk="1" hangingPunct="1"/>
            <a:r>
              <a:rPr lang="en-US" altLang="en-US" sz="2600"/>
              <a:t>Adequate sleep</a:t>
            </a:r>
          </a:p>
          <a:p>
            <a:pPr eaLnBrk="1" hangingPunct="1"/>
            <a:r>
              <a:rPr lang="en-US" altLang="en-US" sz="2600"/>
              <a:t>Sports, clubs, volunteer efforts and after school jobs are good for teens, in moderation.</a:t>
            </a:r>
          </a:p>
          <a:p>
            <a:pPr eaLnBrk="1" hangingPunct="1"/>
            <a:r>
              <a:rPr lang="en-US" altLang="en-US" sz="2600"/>
              <a:t>Help your teen find a balance between school, activities, family time and personal time.</a:t>
            </a:r>
          </a:p>
        </p:txBody>
      </p:sp>
      <p:sp>
        <p:nvSpPr>
          <p:cNvPr id="2" name="Slide Number Placeholder 6">
            <a:extLst>
              <a:ext uri="{FF2B5EF4-FFF2-40B4-BE49-F238E27FC236}">
                <a16:creationId xmlns:a16="http://schemas.microsoft.com/office/drawing/2014/main" id="{9BBC18AB-EB9D-91C8-71B4-5B4F67C8F427}"/>
              </a:ext>
            </a:extLst>
          </p:cNvPr>
          <p:cNvSpPr>
            <a:spLocks noGrp="1"/>
          </p:cNvSpPr>
          <p:nvPr>
            <p:ph type="sldNum" sz="quarter" idx="12"/>
          </p:nvPr>
        </p:nvSpPr>
        <p:spPr/>
        <p:txBody>
          <a:bodyPr/>
          <a:lstStyle/>
          <a:p>
            <a:pPr>
              <a:defRPr/>
            </a:pPr>
            <a:fld id="{6643E91B-0A1F-4CE1-BC20-6D391A578E20}" type="slidenum">
              <a:rPr lang="en-US" altLang="en-US"/>
              <a:pPr>
                <a:defRPr/>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AD8F922-7A4A-97AC-A28C-24F9C09F9890}"/>
              </a:ext>
            </a:extLst>
          </p:cNvPr>
          <p:cNvSpPr>
            <a:spLocks noGrp="1" noChangeArrowheads="1"/>
          </p:cNvSpPr>
          <p:nvPr>
            <p:ph type="title"/>
          </p:nvPr>
        </p:nvSpPr>
        <p:spPr/>
        <p:txBody>
          <a:bodyPr/>
          <a:lstStyle/>
          <a:p>
            <a:pPr eaLnBrk="1" fontAlgn="auto" hangingPunct="1">
              <a:spcAft>
                <a:spcPts val="0"/>
              </a:spcAft>
              <a:defRPr/>
            </a:pPr>
            <a:r>
              <a:rPr lang="en-US" altLang="en-US" b="1"/>
              <a:t>Teens and Sleep</a:t>
            </a:r>
          </a:p>
        </p:txBody>
      </p:sp>
      <p:sp>
        <p:nvSpPr>
          <p:cNvPr id="51203" name="Rectangle 3">
            <a:extLst>
              <a:ext uri="{FF2B5EF4-FFF2-40B4-BE49-F238E27FC236}">
                <a16:creationId xmlns:a16="http://schemas.microsoft.com/office/drawing/2014/main" id="{CB3FA94F-3D18-C024-C9F3-4F7BA4CBE343}"/>
              </a:ext>
            </a:extLst>
          </p:cNvPr>
          <p:cNvSpPr>
            <a:spLocks noGrp="1" noChangeArrowheads="1"/>
          </p:cNvSpPr>
          <p:nvPr>
            <p:ph type="body" sz="half" idx="1"/>
          </p:nvPr>
        </p:nvSpPr>
        <p:spPr>
          <a:xfrm>
            <a:off x="457200" y="1600200"/>
            <a:ext cx="4953000" cy="4530725"/>
          </a:xfrm>
        </p:spPr>
        <p:txBody>
          <a:bodyPr/>
          <a:lstStyle/>
          <a:p>
            <a:pPr eaLnBrk="1" hangingPunct="1"/>
            <a:r>
              <a:rPr lang="en-US" altLang="en-US" sz="2400"/>
              <a:t>Scientists have found that teens are in a constant state of sleep deprivation.  </a:t>
            </a:r>
          </a:p>
          <a:p>
            <a:pPr eaLnBrk="1" hangingPunct="1"/>
            <a:r>
              <a:rPr lang="en-US" altLang="en-US" sz="2400"/>
              <a:t>The average teen needs about 9½ hours of sleep a night but they only get about 7.  </a:t>
            </a:r>
          </a:p>
          <a:p>
            <a:pPr eaLnBrk="1" hangingPunct="1"/>
            <a:r>
              <a:rPr lang="en-US" altLang="en-US" sz="2400"/>
              <a:t>The chemical that governs sleep doesn't kick in until around 10:30. </a:t>
            </a:r>
          </a:p>
          <a:p>
            <a:pPr eaLnBrk="1" hangingPunct="1"/>
            <a:r>
              <a:rPr lang="en-US" altLang="en-US" sz="2400"/>
              <a:t>Lack of sleep contributes to:</a:t>
            </a:r>
          </a:p>
          <a:p>
            <a:pPr lvl="1" eaLnBrk="1" hangingPunct="1"/>
            <a:r>
              <a:rPr lang="en-US" altLang="en-US" sz="2400"/>
              <a:t>Teens having difficulty with grades in school.</a:t>
            </a:r>
          </a:p>
          <a:p>
            <a:pPr lvl="1" eaLnBrk="1" hangingPunct="1"/>
            <a:r>
              <a:rPr lang="en-US" altLang="en-US" sz="2400"/>
              <a:t>Road accidents.  </a:t>
            </a:r>
          </a:p>
          <a:p>
            <a:pPr eaLnBrk="1" hangingPunct="1"/>
            <a:endParaRPr lang="en-US" altLang="en-US" sz="2600"/>
          </a:p>
        </p:txBody>
      </p:sp>
      <p:pic>
        <p:nvPicPr>
          <p:cNvPr id="51204" name="Picture 4">
            <a:extLst>
              <a:ext uri="{FF2B5EF4-FFF2-40B4-BE49-F238E27FC236}">
                <a16:creationId xmlns:a16="http://schemas.microsoft.com/office/drawing/2014/main" id="{63607449-A92A-923C-AD65-C25C45022DE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2057400"/>
            <a:ext cx="3048000" cy="304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6">
            <a:extLst>
              <a:ext uri="{FF2B5EF4-FFF2-40B4-BE49-F238E27FC236}">
                <a16:creationId xmlns:a16="http://schemas.microsoft.com/office/drawing/2014/main" id="{DE3146DE-70C3-E366-AF39-EF2626C9DFF4}"/>
              </a:ext>
            </a:extLst>
          </p:cNvPr>
          <p:cNvSpPr>
            <a:spLocks noGrp="1"/>
          </p:cNvSpPr>
          <p:nvPr>
            <p:ph type="sldNum" sz="quarter" idx="12"/>
          </p:nvPr>
        </p:nvSpPr>
        <p:spPr/>
        <p:txBody>
          <a:bodyPr/>
          <a:lstStyle/>
          <a:p>
            <a:pPr>
              <a:defRPr/>
            </a:pPr>
            <a:fld id="{D0AC94D3-14E6-4FFF-9DAD-5400E46D389F}" type="slidenum">
              <a:rPr lang="en-US" altLang="en-US"/>
              <a:pPr>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a:extLst>
              <a:ext uri="{FF2B5EF4-FFF2-40B4-BE49-F238E27FC236}">
                <a16:creationId xmlns:a16="http://schemas.microsoft.com/office/drawing/2014/main" id="{F0B662C9-1341-46F9-8790-69621AD8FAFF}"/>
              </a:ext>
            </a:extLst>
          </p:cNvPr>
          <p:cNvSpPr>
            <a:spLocks noGrp="1" noChangeArrowheads="1"/>
          </p:cNvSpPr>
          <p:nvPr>
            <p:ph type="title"/>
          </p:nvPr>
        </p:nvSpPr>
        <p:spPr/>
        <p:txBody>
          <a:bodyPr/>
          <a:lstStyle/>
          <a:p>
            <a:pPr eaLnBrk="1" fontAlgn="auto" hangingPunct="1">
              <a:spcAft>
                <a:spcPts val="0"/>
              </a:spcAft>
              <a:defRPr/>
            </a:pPr>
            <a:r>
              <a:rPr lang="en-US" altLang="en-US" b="1"/>
              <a:t>Teen’s Brain Development</a:t>
            </a:r>
          </a:p>
        </p:txBody>
      </p:sp>
      <p:sp>
        <p:nvSpPr>
          <p:cNvPr id="53251" name="Rectangle 3">
            <a:extLst>
              <a:ext uri="{FF2B5EF4-FFF2-40B4-BE49-F238E27FC236}">
                <a16:creationId xmlns:a16="http://schemas.microsoft.com/office/drawing/2014/main" id="{B0E2AF29-ECFC-D282-3FBA-B7672BA85F34}"/>
              </a:ext>
            </a:extLst>
          </p:cNvPr>
          <p:cNvSpPr>
            <a:spLocks noGrp="1" noChangeArrowheads="1"/>
          </p:cNvSpPr>
          <p:nvPr>
            <p:ph type="body" sz="half" idx="1"/>
          </p:nvPr>
        </p:nvSpPr>
        <p:spPr>
          <a:xfrm>
            <a:off x="457200" y="1600200"/>
            <a:ext cx="8001000" cy="4530725"/>
          </a:xfrm>
        </p:spPr>
        <p:txBody>
          <a:bodyPr/>
          <a:lstStyle/>
          <a:p>
            <a:pPr eaLnBrk="1" hangingPunct="1"/>
            <a:r>
              <a:rPr lang="en-US" altLang="en-US" sz="2600"/>
              <a:t>While development during this time can be trying for both parents and teens, most teens make it into adulthood with only minor scratches.</a:t>
            </a:r>
          </a:p>
        </p:txBody>
      </p:sp>
      <p:pic>
        <p:nvPicPr>
          <p:cNvPr id="53252" name="Picture 4">
            <a:extLst>
              <a:ext uri="{FF2B5EF4-FFF2-40B4-BE49-F238E27FC236}">
                <a16:creationId xmlns:a16="http://schemas.microsoft.com/office/drawing/2014/main" id="{3FA5EF57-BDFF-5927-B4C2-D3C211E6675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43200" y="3352800"/>
            <a:ext cx="3581400" cy="25717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6">
            <a:extLst>
              <a:ext uri="{FF2B5EF4-FFF2-40B4-BE49-F238E27FC236}">
                <a16:creationId xmlns:a16="http://schemas.microsoft.com/office/drawing/2014/main" id="{C746AD60-0879-F71C-4A0E-75961E560B9C}"/>
              </a:ext>
            </a:extLst>
          </p:cNvPr>
          <p:cNvSpPr>
            <a:spLocks noGrp="1"/>
          </p:cNvSpPr>
          <p:nvPr>
            <p:ph type="sldNum" sz="quarter" idx="12"/>
          </p:nvPr>
        </p:nvSpPr>
        <p:spPr/>
        <p:txBody>
          <a:bodyPr/>
          <a:lstStyle/>
          <a:p>
            <a:pPr>
              <a:defRPr/>
            </a:pPr>
            <a:fld id="{702F4C4B-139A-4E7C-A4B6-D811E4F128C5}" type="slidenum">
              <a:rPr lang="en-US" altLang="en-US"/>
              <a:pPr>
                <a:defRPr/>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a:extLst>
              <a:ext uri="{FF2B5EF4-FFF2-40B4-BE49-F238E27FC236}">
                <a16:creationId xmlns:a16="http://schemas.microsoft.com/office/drawing/2014/main" id="{9F09C6A0-CA52-7E4B-3AD6-96D34CA2DDE7}"/>
              </a:ext>
            </a:extLst>
          </p:cNvPr>
          <p:cNvSpPr>
            <a:spLocks noGrp="1" noChangeArrowheads="1"/>
          </p:cNvSpPr>
          <p:nvPr>
            <p:ph type="title"/>
          </p:nvPr>
        </p:nvSpPr>
        <p:spPr>
          <a:xfrm>
            <a:off x="228600" y="157162"/>
            <a:ext cx="8229600" cy="1139825"/>
          </a:xfrm>
        </p:spPr>
        <p:txBody>
          <a:bodyPr>
            <a:normAutofit fontScale="90000"/>
          </a:bodyPr>
          <a:lstStyle/>
          <a:p>
            <a:pPr eaLnBrk="1" fontAlgn="auto" hangingPunct="1">
              <a:spcAft>
                <a:spcPts val="0"/>
              </a:spcAft>
              <a:defRPr/>
            </a:pPr>
            <a:r>
              <a:rPr lang="en-US" altLang="en-US" b="1" dirty="0"/>
              <a:t>Parenting that supports brain development</a:t>
            </a:r>
          </a:p>
        </p:txBody>
      </p:sp>
      <p:sp>
        <p:nvSpPr>
          <p:cNvPr id="2" name="Slide Number Placeholder 6">
            <a:extLst>
              <a:ext uri="{FF2B5EF4-FFF2-40B4-BE49-F238E27FC236}">
                <a16:creationId xmlns:a16="http://schemas.microsoft.com/office/drawing/2014/main" id="{ED542C80-D502-4CCD-9369-F8A71B27BD02}"/>
              </a:ext>
            </a:extLst>
          </p:cNvPr>
          <p:cNvSpPr>
            <a:spLocks noGrp="1"/>
          </p:cNvSpPr>
          <p:nvPr>
            <p:ph type="sldNum" sz="quarter" idx="12"/>
          </p:nvPr>
        </p:nvSpPr>
        <p:spPr/>
        <p:txBody>
          <a:bodyPr/>
          <a:lstStyle/>
          <a:p>
            <a:pPr>
              <a:defRPr/>
            </a:pPr>
            <a:fld id="{1ABDB6F5-3AA0-4C33-82DB-15E71F479E31}" type="slidenum">
              <a:rPr lang="en-US" altLang="en-US"/>
              <a:pPr>
                <a:defRPr/>
              </a:pPr>
              <a:t>24</a:t>
            </a:fld>
            <a:endParaRPr lang="en-US" altLang="en-US"/>
          </a:p>
        </p:txBody>
      </p:sp>
      <p:pic>
        <p:nvPicPr>
          <p:cNvPr id="55300" name="Picture 2" descr="4 Parenting Styles: What Your Style Is and Why It Matters">
            <a:extLst>
              <a:ext uri="{FF2B5EF4-FFF2-40B4-BE49-F238E27FC236}">
                <a16:creationId xmlns:a16="http://schemas.microsoft.com/office/drawing/2014/main" id="{7CF1787A-F4C3-1535-75E0-BE765C6D1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2192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a:extLst>
              <a:ext uri="{FF2B5EF4-FFF2-40B4-BE49-F238E27FC236}">
                <a16:creationId xmlns:a16="http://schemas.microsoft.com/office/drawing/2014/main" id="{35F2F3B7-A8BF-4AE1-92E5-CBFA876F3236}"/>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en-US" b="1" dirty="0"/>
              <a:t>Parenting that supports brain development</a:t>
            </a:r>
          </a:p>
        </p:txBody>
      </p:sp>
      <p:sp>
        <p:nvSpPr>
          <p:cNvPr id="2" name="Slide Number Placeholder 6">
            <a:extLst>
              <a:ext uri="{FF2B5EF4-FFF2-40B4-BE49-F238E27FC236}">
                <a16:creationId xmlns:a16="http://schemas.microsoft.com/office/drawing/2014/main" id="{2C97F336-1C63-3D7D-BC0A-27BBE3B6456B}"/>
              </a:ext>
            </a:extLst>
          </p:cNvPr>
          <p:cNvSpPr>
            <a:spLocks noGrp="1"/>
          </p:cNvSpPr>
          <p:nvPr>
            <p:ph type="sldNum" sz="quarter" idx="12"/>
          </p:nvPr>
        </p:nvSpPr>
        <p:spPr/>
        <p:txBody>
          <a:bodyPr/>
          <a:lstStyle/>
          <a:p>
            <a:pPr>
              <a:defRPr/>
            </a:pPr>
            <a:fld id="{F68F10BB-9B1C-47D9-A244-66FF685B72BD}" type="slidenum">
              <a:rPr lang="en-US" altLang="en-US"/>
              <a:pPr>
                <a:defRPr/>
              </a:pPr>
              <a:t>25</a:t>
            </a:fld>
            <a:endParaRPr lang="en-US" altLang="en-US"/>
          </a:p>
        </p:txBody>
      </p:sp>
      <p:sp>
        <p:nvSpPr>
          <p:cNvPr id="5" name="TextBox 4">
            <a:extLst>
              <a:ext uri="{FF2B5EF4-FFF2-40B4-BE49-F238E27FC236}">
                <a16:creationId xmlns:a16="http://schemas.microsoft.com/office/drawing/2014/main" id="{A51A9A00-C4C2-A6CC-BA29-CCCDF0838EC0}"/>
              </a:ext>
            </a:extLst>
          </p:cNvPr>
          <p:cNvSpPr txBox="1"/>
          <p:nvPr/>
        </p:nvSpPr>
        <p:spPr>
          <a:xfrm>
            <a:off x="457200" y="1444625"/>
            <a:ext cx="8382000" cy="4154488"/>
          </a:xfrm>
          <a:prstGeom prst="rect">
            <a:avLst/>
          </a:prstGeom>
          <a:noFill/>
        </p:spPr>
        <p:txBody>
          <a:bodyPr>
            <a:spAutoFit/>
          </a:bodyPr>
          <a:lstStyle/>
          <a:p>
            <a:pPr>
              <a:defRPr/>
            </a:pPr>
            <a:r>
              <a:rPr lang="en-US" sz="2400" dirty="0">
                <a:solidFill>
                  <a:srgbClr val="000000"/>
                </a:solidFill>
                <a:latin typeface="+mn-lt"/>
              </a:rPr>
              <a:t>Authoritative parents:</a:t>
            </a:r>
          </a:p>
          <a:p>
            <a:pPr marL="342900" indent="-342900">
              <a:buFont typeface="Wingdings" panose="05000000000000000000" pitchFamily="2" charset="2"/>
              <a:buChar char="§"/>
              <a:defRPr/>
            </a:pPr>
            <a:r>
              <a:rPr lang="en-US" sz="2400" dirty="0">
                <a:solidFill>
                  <a:srgbClr val="000000"/>
                </a:solidFill>
                <a:latin typeface="+mn-lt"/>
              </a:rPr>
              <a:t>Are warm, attuned, and nurturing.</a:t>
            </a:r>
          </a:p>
          <a:p>
            <a:pPr marL="342900" indent="-342900">
              <a:buFont typeface="Wingdings" panose="05000000000000000000" pitchFamily="2" charset="2"/>
              <a:buChar char="§"/>
              <a:defRPr/>
            </a:pPr>
            <a:r>
              <a:rPr lang="en-US" sz="2400" dirty="0">
                <a:solidFill>
                  <a:srgbClr val="000000"/>
                </a:solidFill>
                <a:latin typeface="+mn-lt"/>
              </a:rPr>
              <a:t>Listen to the children.</a:t>
            </a:r>
          </a:p>
          <a:p>
            <a:pPr marL="342900" indent="-342900">
              <a:buFont typeface="Wingdings" panose="05000000000000000000" pitchFamily="2" charset="2"/>
              <a:buChar char="§"/>
              <a:defRPr/>
            </a:pPr>
            <a:r>
              <a:rPr lang="en-US" sz="2400" dirty="0">
                <a:solidFill>
                  <a:srgbClr val="000000"/>
                </a:solidFill>
                <a:latin typeface="+mn-lt"/>
              </a:rPr>
              <a:t>Allow autonomy and encourage independence.</a:t>
            </a:r>
          </a:p>
          <a:p>
            <a:pPr marL="342900" indent="-342900">
              <a:buFont typeface="Wingdings" panose="05000000000000000000" pitchFamily="2" charset="2"/>
              <a:buChar char="§"/>
              <a:defRPr/>
            </a:pPr>
            <a:r>
              <a:rPr lang="en-US" sz="2400" dirty="0">
                <a:solidFill>
                  <a:srgbClr val="000000"/>
                </a:solidFill>
                <a:latin typeface="+mn-lt"/>
              </a:rPr>
              <a:t>Reason with children instead of demanding blind obedience.</a:t>
            </a:r>
          </a:p>
          <a:p>
            <a:pPr marL="342900" indent="-342900">
              <a:buFont typeface="Wingdings" panose="05000000000000000000" pitchFamily="2" charset="2"/>
              <a:buChar char="§"/>
              <a:defRPr/>
            </a:pPr>
            <a:r>
              <a:rPr lang="en-US" sz="2400" dirty="0">
                <a:solidFill>
                  <a:srgbClr val="000000"/>
                </a:solidFill>
                <a:latin typeface="+mn-lt"/>
              </a:rPr>
              <a:t>Establish clear rules for good behavior.</a:t>
            </a:r>
          </a:p>
          <a:p>
            <a:pPr marL="342900" indent="-342900">
              <a:buFont typeface="Wingdings" panose="05000000000000000000" pitchFamily="2" charset="2"/>
              <a:buChar char="§"/>
              <a:defRPr/>
            </a:pPr>
            <a:r>
              <a:rPr lang="en-US" sz="2400" dirty="0">
                <a:solidFill>
                  <a:srgbClr val="000000"/>
                </a:solidFill>
                <a:latin typeface="+mn-lt"/>
              </a:rPr>
              <a:t>Consistently enforce boundaries.</a:t>
            </a:r>
          </a:p>
          <a:p>
            <a:pPr marL="342900" indent="-342900">
              <a:buFont typeface="Wingdings" panose="05000000000000000000" pitchFamily="2" charset="2"/>
              <a:buChar char="§"/>
              <a:defRPr/>
            </a:pPr>
            <a:r>
              <a:rPr lang="en-US" sz="2400" dirty="0">
                <a:solidFill>
                  <a:srgbClr val="000000"/>
                </a:solidFill>
                <a:latin typeface="+mn-lt"/>
              </a:rPr>
              <a:t>Use </a:t>
            </a:r>
            <a:r>
              <a:rPr lang="en-US" sz="2400" b="1" dirty="0">
                <a:solidFill>
                  <a:srgbClr val="799F31"/>
                </a:solidFill>
                <a:latin typeface="+mn-lt"/>
              </a:rPr>
              <a:t>positive discipline</a:t>
            </a:r>
            <a:r>
              <a:rPr lang="en-US" sz="2400" dirty="0">
                <a:solidFill>
                  <a:srgbClr val="000000"/>
                </a:solidFill>
                <a:latin typeface="+mn-lt"/>
              </a:rPr>
              <a:t> or reasoning instead of punitive, forceful measures to discipline.</a:t>
            </a:r>
          </a:p>
          <a:p>
            <a:pPr marL="342900" indent="-342900">
              <a:buFont typeface="Wingdings" panose="05000000000000000000" pitchFamily="2" charset="2"/>
              <a:buChar char="§"/>
              <a:defRPr/>
            </a:pPr>
            <a:r>
              <a:rPr lang="en-US" sz="2400" dirty="0">
                <a:solidFill>
                  <a:srgbClr val="000000"/>
                </a:solidFill>
                <a:latin typeface="+mn-lt"/>
              </a:rPr>
              <a:t>Earn, not demand, children’s </a:t>
            </a:r>
            <a:r>
              <a:rPr lang="en-US" sz="2400" b="1" dirty="0">
                <a:solidFill>
                  <a:srgbClr val="799F31"/>
                </a:solidFill>
                <a:latin typeface="+mn-lt"/>
              </a:rPr>
              <a:t>respect</a:t>
            </a:r>
            <a:r>
              <a:rPr lang="en-US" sz="2400" dirty="0">
                <a:solidFill>
                  <a:srgbClr val="000000"/>
                </a:solidFill>
                <a:latin typeface="+mn-lt"/>
              </a:rPr>
              <a:t>.</a:t>
            </a:r>
            <a:endParaRPr lang="en-US" dirty="0">
              <a:solidFill>
                <a:srgbClr val="000000"/>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9" descr="A picture containing dark&#10;&#10;Description automatically generated">
            <a:extLst>
              <a:ext uri="{FF2B5EF4-FFF2-40B4-BE49-F238E27FC236}">
                <a16:creationId xmlns:a16="http://schemas.microsoft.com/office/drawing/2014/main" id="{CB47A0C2-8936-F922-DC48-D0B54CC60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3363"/>
            <a:ext cx="105156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2" descr="Happy National Thank You Day! - Inventionland">
            <a:extLst>
              <a:ext uri="{FF2B5EF4-FFF2-40B4-BE49-F238E27FC236}">
                <a16:creationId xmlns:a16="http://schemas.microsoft.com/office/drawing/2014/main" id="{7BE58B7F-F5CC-8C1C-234C-BD1818A7D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7620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descr="Logo&#10;&#10;Description automatically generated">
            <a:extLst>
              <a:ext uri="{FF2B5EF4-FFF2-40B4-BE49-F238E27FC236}">
                <a16:creationId xmlns:a16="http://schemas.microsoft.com/office/drawing/2014/main" id="{3BF1317B-FABA-536A-7F84-59073C3FC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304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CB98926-7377-5F26-B774-FA70CF7603F8}"/>
              </a:ext>
            </a:extLst>
          </p:cNvPr>
          <p:cNvSpPr>
            <a:spLocks noGrp="1" noChangeArrowheads="1"/>
          </p:cNvSpPr>
          <p:nvPr>
            <p:ph type="title"/>
          </p:nvPr>
        </p:nvSpPr>
        <p:spPr>
          <a:xfrm>
            <a:off x="228600" y="277813"/>
            <a:ext cx="8229600" cy="1139825"/>
          </a:xfrm>
        </p:spPr>
        <p:txBody>
          <a:bodyPr/>
          <a:lstStyle/>
          <a:p>
            <a:pPr eaLnBrk="1" fontAlgn="auto" hangingPunct="1">
              <a:spcAft>
                <a:spcPts val="0"/>
              </a:spcAft>
              <a:defRPr/>
            </a:pPr>
            <a:r>
              <a:rPr lang="en-US" altLang="en-US" b="1"/>
              <a:t>Brainstem</a:t>
            </a:r>
          </a:p>
        </p:txBody>
      </p:sp>
      <p:sp>
        <p:nvSpPr>
          <p:cNvPr id="13315" name="Rectangle 3">
            <a:extLst>
              <a:ext uri="{FF2B5EF4-FFF2-40B4-BE49-F238E27FC236}">
                <a16:creationId xmlns:a16="http://schemas.microsoft.com/office/drawing/2014/main" id="{1D7EAACF-AB39-565C-BD77-2F142FE0DC21}"/>
              </a:ext>
            </a:extLst>
          </p:cNvPr>
          <p:cNvSpPr>
            <a:spLocks noGrp="1" noChangeArrowheads="1"/>
          </p:cNvSpPr>
          <p:nvPr>
            <p:ph type="body" sz="half" idx="1"/>
          </p:nvPr>
        </p:nvSpPr>
        <p:spPr>
          <a:xfrm>
            <a:off x="228600" y="1219200"/>
            <a:ext cx="4038600" cy="2362200"/>
          </a:xfrm>
        </p:spPr>
        <p:txBody>
          <a:bodyPr/>
          <a:lstStyle/>
          <a:p>
            <a:pPr eaLnBrk="1" hangingPunct="1"/>
            <a:r>
              <a:rPr lang="en-US" altLang="en-US" sz="1800"/>
              <a:t>The brainstem is fully developed at birth.  </a:t>
            </a:r>
          </a:p>
          <a:p>
            <a:pPr eaLnBrk="1" hangingPunct="1"/>
            <a:r>
              <a:rPr lang="en-US" altLang="en-US" sz="1800"/>
              <a:t>It is responsible for survival functions such as:</a:t>
            </a:r>
          </a:p>
          <a:p>
            <a:pPr lvl="1" eaLnBrk="1" hangingPunct="1"/>
            <a:r>
              <a:rPr lang="en-US" altLang="en-US"/>
              <a:t>Blood pressure.</a:t>
            </a:r>
          </a:p>
          <a:p>
            <a:pPr lvl="1" eaLnBrk="1" hangingPunct="1"/>
            <a:r>
              <a:rPr lang="en-US" altLang="en-US"/>
              <a:t>Heart rate. </a:t>
            </a:r>
          </a:p>
          <a:p>
            <a:pPr lvl="1" eaLnBrk="1" hangingPunct="1"/>
            <a:r>
              <a:rPr lang="en-US" altLang="en-US"/>
              <a:t>Body temperature. </a:t>
            </a:r>
          </a:p>
        </p:txBody>
      </p:sp>
      <p:sp>
        <p:nvSpPr>
          <p:cNvPr id="2" name="Slide Number Placeholder 7">
            <a:extLst>
              <a:ext uri="{FF2B5EF4-FFF2-40B4-BE49-F238E27FC236}">
                <a16:creationId xmlns:a16="http://schemas.microsoft.com/office/drawing/2014/main" id="{8377585F-09A8-3F7D-50C6-9341905065EF}"/>
              </a:ext>
            </a:extLst>
          </p:cNvPr>
          <p:cNvSpPr>
            <a:spLocks noGrp="1"/>
          </p:cNvSpPr>
          <p:nvPr>
            <p:ph type="sldNum" sz="quarter" idx="12"/>
          </p:nvPr>
        </p:nvSpPr>
        <p:spPr/>
        <p:txBody>
          <a:bodyPr/>
          <a:lstStyle/>
          <a:p>
            <a:pPr>
              <a:defRPr/>
            </a:pPr>
            <a:fld id="{0A90157F-9B5C-40D5-A410-4F32937AE04A}" type="slidenum">
              <a:rPr lang="en-US" altLang="en-US"/>
              <a:pPr>
                <a:defRPr/>
              </a:pPr>
              <a:t>3</a:t>
            </a:fld>
            <a:endParaRPr lang="en-US" altLang="en-US"/>
          </a:p>
        </p:txBody>
      </p:sp>
      <p:sp>
        <p:nvSpPr>
          <p:cNvPr id="5" name="Rectangle 2">
            <a:extLst>
              <a:ext uri="{FF2B5EF4-FFF2-40B4-BE49-F238E27FC236}">
                <a16:creationId xmlns:a16="http://schemas.microsoft.com/office/drawing/2014/main" id="{952BF087-4D55-C2E7-F84C-21058C69F22D}"/>
              </a:ext>
            </a:extLst>
          </p:cNvPr>
          <p:cNvSpPr txBox="1">
            <a:spLocks noChangeArrowheads="1"/>
          </p:cNvSpPr>
          <p:nvPr/>
        </p:nvSpPr>
        <p:spPr>
          <a:xfrm>
            <a:off x="228600" y="3608387"/>
            <a:ext cx="4114800" cy="1139825"/>
          </a:xfrm>
          <a:prstGeom prst="rect">
            <a:avLst/>
          </a:prstGeom>
        </p:spPr>
        <p:txBody>
          <a:bodyPr anchor="ctr">
            <a:normAutofit/>
          </a:bodyPr>
          <a:lstStyle>
            <a:lvl1pPr algn="l" rtl="0" eaLnBrk="0" fontAlgn="base" hangingPunct="0">
              <a:lnSpc>
                <a:spcPct val="90000"/>
              </a:lnSpc>
              <a:spcBef>
                <a:spcPct val="0"/>
              </a:spcBef>
              <a:spcAft>
                <a:spcPct val="0"/>
              </a:spcAft>
              <a:defRPr sz="4200" kern="1200" cap="all">
                <a:blipFill>
                  <a:blip r:embed="rId3"/>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a:lstStyle>
          <a:p>
            <a:pPr defTabSz="914400" eaLnBrk="1" fontAlgn="auto" hangingPunct="1">
              <a:spcAft>
                <a:spcPts val="0"/>
              </a:spcAft>
              <a:defRPr/>
            </a:pPr>
            <a:r>
              <a:rPr lang="en-US" altLang="en-US" b="1" dirty="0"/>
              <a:t>Cerebellum</a:t>
            </a:r>
          </a:p>
        </p:txBody>
      </p:sp>
      <p:sp>
        <p:nvSpPr>
          <p:cNvPr id="13318" name="Rectangle 3">
            <a:extLst>
              <a:ext uri="{FF2B5EF4-FFF2-40B4-BE49-F238E27FC236}">
                <a16:creationId xmlns:a16="http://schemas.microsoft.com/office/drawing/2014/main" id="{C70D8E71-BB86-C86F-E677-D6444B6C85F9}"/>
              </a:ext>
            </a:extLst>
          </p:cNvPr>
          <p:cNvSpPr txBox="1">
            <a:spLocks noChangeArrowheads="1"/>
          </p:cNvSpPr>
          <p:nvPr/>
        </p:nvSpPr>
        <p:spPr bwMode="auto">
          <a:xfrm>
            <a:off x="228600" y="4522788"/>
            <a:ext cx="4038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indent="-182563">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730250"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004888"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1279525"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17367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1939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26511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1083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defTabSz="914400" eaLnBrk="1" hangingPunct="1"/>
            <a:r>
              <a:rPr lang="en-US" altLang="en-US" sz="1800"/>
              <a:t>The cerebellum controls a person’s automatic movements and balance such as: </a:t>
            </a:r>
          </a:p>
          <a:p>
            <a:pPr lvl="1" defTabSz="914400" eaLnBrk="1" hangingPunct="1"/>
            <a:r>
              <a:rPr lang="en-US" altLang="en-US"/>
              <a:t>Dancing.</a:t>
            </a:r>
          </a:p>
          <a:p>
            <a:pPr lvl="1" defTabSz="914400" eaLnBrk="1" hangingPunct="1"/>
            <a:r>
              <a:rPr lang="en-US" altLang="en-US"/>
              <a:t>Kicking a football. </a:t>
            </a:r>
          </a:p>
          <a:p>
            <a:pPr lvl="1" defTabSz="914400" eaLnBrk="1" hangingPunct="1"/>
            <a:r>
              <a:rPr lang="en-US" altLang="en-US"/>
              <a:t>Bringing a cup to the lips to drink.</a:t>
            </a:r>
          </a:p>
          <a:p>
            <a:pPr lvl="1" defTabSz="914400" eaLnBrk="1" hangingPunct="1">
              <a:buFont typeface="Wingdings" panose="05000000000000000000" pitchFamily="2" charset="2"/>
              <a:buNone/>
            </a:pPr>
            <a:r>
              <a:rPr lang="en-US" altLang="en-US" sz="2200"/>
              <a:t> </a:t>
            </a:r>
          </a:p>
        </p:txBody>
      </p:sp>
      <p:sp>
        <p:nvSpPr>
          <p:cNvPr id="8" name="Rectangle 2">
            <a:extLst>
              <a:ext uri="{FF2B5EF4-FFF2-40B4-BE49-F238E27FC236}">
                <a16:creationId xmlns:a16="http://schemas.microsoft.com/office/drawing/2014/main" id="{C3250ABD-5A83-4888-B28A-B2568CD5B863}"/>
              </a:ext>
            </a:extLst>
          </p:cNvPr>
          <p:cNvSpPr txBox="1">
            <a:spLocks noChangeArrowheads="1"/>
          </p:cNvSpPr>
          <p:nvPr/>
        </p:nvSpPr>
        <p:spPr>
          <a:xfrm>
            <a:off x="5029200" y="277813"/>
            <a:ext cx="2819400" cy="1139825"/>
          </a:xfrm>
          <a:prstGeom prst="rect">
            <a:avLst/>
          </a:prstGeom>
        </p:spPr>
        <p:txBody>
          <a:bodyPr anchor="ctr">
            <a:normAutofit/>
          </a:bodyPr>
          <a:lstStyle>
            <a:lvl1pPr algn="l" rtl="0" eaLnBrk="0" fontAlgn="base" hangingPunct="0">
              <a:lnSpc>
                <a:spcPct val="90000"/>
              </a:lnSpc>
              <a:spcBef>
                <a:spcPct val="0"/>
              </a:spcBef>
              <a:spcAft>
                <a:spcPct val="0"/>
              </a:spcAft>
              <a:defRPr sz="4200" kern="1200" cap="all">
                <a:blipFill>
                  <a:blip r:embed="rId3"/>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a:lstStyle>
          <a:p>
            <a:pPr defTabSz="914400" eaLnBrk="1" fontAlgn="auto" hangingPunct="1">
              <a:spcAft>
                <a:spcPts val="0"/>
              </a:spcAft>
              <a:defRPr/>
            </a:pPr>
            <a:r>
              <a:rPr lang="en-US" altLang="en-US" b="1" dirty="0"/>
              <a:t>Midbrain</a:t>
            </a:r>
          </a:p>
        </p:txBody>
      </p:sp>
      <p:sp>
        <p:nvSpPr>
          <p:cNvPr id="13320" name="Rectangle 3">
            <a:extLst>
              <a:ext uri="{FF2B5EF4-FFF2-40B4-BE49-F238E27FC236}">
                <a16:creationId xmlns:a16="http://schemas.microsoft.com/office/drawing/2014/main" id="{CC0EFB11-D7E5-0D0F-1092-A399D927B02D}"/>
              </a:ext>
            </a:extLst>
          </p:cNvPr>
          <p:cNvSpPr txBox="1">
            <a:spLocks noChangeArrowheads="1"/>
          </p:cNvSpPr>
          <p:nvPr/>
        </p:nvSpPr>
        <p:spPr bwMode="auto">
          <a:xfrm>
            <a:off x="5029200" y="121920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indent="-182563">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730250"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004888"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1279525"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17367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1939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26511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1083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defTabSz="914400" eaLnBrk="1" hangingPunct="1"/>
            <a:r>
              <a:rPr lang="en-US" altLang="en-US" sz="1800"/>
              <a:t>The midbrain controls: </a:t>
            </a:r>
          </a:p>
          <a:p>
            <a:pPr lvl="1" defTabSz="914400" eaLnBrk="1" hangingPunct="1"/>
            <a:r>
              <a:rPr lang="en-US" altLang="en-US"/>
              <a:t>Sleep.</a:t>
            </a:r>
          </a:p>
          <a:p>
            <a:pPr lvl="1" defTabSz="914400" eaLnBrk="1" hangingPunct="1"/>
            <a:r>
              <a:rPr lang="en-US" altLang="en-US"/>
              <a:t>Arousal responses.</a:t>
            </a:r>
          </a:p>
          <a:p>
            <a:pPr lvl="1" defTabSz="914400" eaLnBrk="1" hangingPunct="1"/>
            <a:r>
              <a:rPr lang="en-US" altLang="en-US"/>
              <a:t>Appetite.</a:t>
            </a:r>
          </a:p>
          <a:p>
            <a:pPr lvl="1" defTabSz="914400" eaLnBrk="1" hangingPunct="1"/>
            <a:r>
              <a:rPr lang="en-US" altLang="en-US"/>
              <a:t>Motor movements such as running and skipping.  </a:t>
            </a:r>
          </a:p>
        </p:txBody>
      </p:sp>
      <p:sp>
        <p:nvSpPr>
          <p:cNvPr id="10" name="Rectangle 2">
            <a:extLst>
              <a:ext uri="{FF2B5EF4-FFF2-40B4-BE49-F238E27FC236}">
                <a16:creationId xmlns:a16="http://schemas.microsoft.com/office/drawing/2014/main" id="{671D2856-FE37-EDE0-8E03-6E929B014C0C}"/>
              </a:ext>
            </a:extLst>
          </p:cNvPr>
          <p:cNvSpPr txBox="1">
            <a:spLocks noChangeArrowheads="1"/>
          </p:cNvSpPr>
          <p:nvPr/>
        </p:nvSpPr>
        <p:spPr>
          <a:xfrm>
            <a:off x="5029200" y="3605212"/>
            <a:ext cx="3886200" cy="1139825"/>
          </a:xfrm>
          <a:prstGeom prst="rect">
            <a:avLst/>
          </a:prstGeom>
        </p:spPr>
        <p:txBody>
          <a:bodyPr anchor="ctr">
            <a:normAutofit/>
          </a:bodyPr>
          <a:lstStyle>
            <a:lvl1pPr algn="l" rtl="0" eaLnBrk="0" fontAlgn="base" hangingPunct="0">
              <a:lnSpc>
                <a:spcPct val="90000"/>
              </a:lnSpc>
              <a:spcBef>
                <a:spcPct val="0"/>
              </a:spcBef>
              <a:spcAft>
                <a:spcPct val="0"/>
              </a:spcAft>
              <a:defRPr sz="4200" kern="1200" cap="all">
                <a:blipFill>
                  <a:blip r:embed="rId3"/>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a:lstStyle>
          <a:p>
            <a:pPr defTabSz="914400" eaLnBrk="1" fontAlgn="auto" hangingPunct="1">
              <a:spcAft>
                <a:spcPts val="0"/>
              </a:spcAft>
              <a:defRPr/>
            </a:pPr>
            <a:r>
              <a:rPr lang="en-US" altLang="en-US" b="1" dirty="0"/>
              <a:t>Limbic System</a:t>
            </a:r>
          </a:p>
        </p:txBody>
      </p:sp>
      <p:sp>
        <p:nvSpPr>
          <p:cNvPr id="13322" name="Rectangle 3">
            <a:extLst>
              <a:ext uri="{FF2B5EF4-FFF2-40B4-BE49-F238E27FC236}">
                <a16:creationId xmlns:a16="http://schemas.microsoft.com/office/drawing/2014/main" id="{F9E07069-7220-BF18-0F12-69BB9EFE4A69}"/>
              </a:ext>
            </a:extLst>
          </p:cNvPr>
          <p:cNvSpPr txBox="1">
            <a:spLocks noChangeArrowheads="1"/>
          </p:cNvSpPr>
          <p:nvPr/>
        </p:nvSpPr>
        <p:spPr bwMode="auto">
          <a:xfrm>
            <a:off x="5029200" y="4598988"/>
            <a:ext cx="4038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indent="-182563">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730250"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004888"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1279525"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17367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1939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26511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1083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defTabSz="914400" eaLnBrk="1" hangingPunct="1"/>
            <a:r>
              <a:rPr lang="en-US" altLang="en-US" sz="1800"/>
              <a:t>The limbic system controls emotions and long-term memories. </a:t>
            </a:r>
          </a:p>
          <a:p>
            <a:pPr defTabSz="914400" eaLnBrk="1" hangingPunct="1"/>
            <a:r>
              <a:rPr lang="en-US" altLang="en-US" sz="1800"/>
              <a:t>A part of the limbic system is involved in attaching emotions to memory. </a:t>
            </a:r>
          </a:p>
        </p:txBody>
      </p:sp>
      <p:sp>
        <p:nvSpPr>
          <p:cNvPr id="12" name="Rectangle 11">
            <a:extLst>
              <a:ext uri="{FF2B5EF4-FFF2-40B4-BE49-F238E27FC236}">
                <a16:creationId xmlns:a16="http://schemas.microsoft.com/office/drawing/2014/main" id="{D489B6DE-DB1B-1BB9-1632-0F6FEEE90170}"/>
              </a:ext>
            </a:extLst>
          </p:cNvPr>
          <p:cNvSpPr/>
          <p:nvPr/>
        </p:nvSpPr>
        <p:spPr>
          <a:xfrm>
            <a:off x="0" y="3525838"/>
            <a:ext cx="9144000" cy="55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C774A30A-A148-5B79-8379-2710ECC50E80}"/>
              </a:ext>
            </a:extLst>
          </p:cNvPr>
          <p:cNvSpPr/>
          <p:nvPr/>
        </p:nvSpPr>
        <p:spPr>
          <a:xfrm rot="16200000">
            <a:off x="967582" y="3375818"/>
            <a:ext cx="6858000" cy="106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Graphic 14" descr="Right And Left Brain with solid fill">
            <a:extLst>
              <a:ext uri="{FF2B5EF4-FFF2-40B4-BE49-F238E27FC236}">
                <a16:creationId xmlns:a16="http://schemas.microsoft.com/office/drawing/2014/main" id="{95BFA7AD-77FF-9FE6-A492-B28C15055B5E}"/>
              </a:ext>
            </a:extLst>
          </p:cNvPr>
          <p:cNvPicPr>
            <a:picLocks noChangeAspect="1"/>
          </p:cNvPicPr>
          <p:nvPr/>
        </p:nvPicPr>
        <p:blipFill>
          <a:blip r:embed="rId4"/>
          <a:stretch>
            <a:fillRect/>
          </a:stretch>
        </p:blipFill>
        <p:spPr>
          <a:xfrm>
            <a:off x="3481388" y="2489200"/>
            <a:ext cx="1852612" cy="18526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5A80C64-234B-C764-9DAA-195136A34BCA}"/>
              </a:ext>
            </a:extLst>
          </p:cNvPr>
          <p:cNvSpPr>
            <a:spLocks noGrp="1" noChangeArrowheads="1"/>
          </p:cNvSpPr>
          <p:nvPr>
            <p:ph type="title"/>
          </p:nvPr>
        </p:nvSpPr>
        <p:spPr>
          <a:xfrm>
            <a:off x="609600" y="1679575"/>
            <a:ext cx="8229600" cy="1139825"/>
          </a:xfrm>
        </p:spPr>
        <p:txBody>
          <a:bodyPr/>
          <a:lstStyle/>
          <a:p>
            <a:pPr eaLnBrk="1" fontAlgn="auto" hangingPunct="1">
              <a:spcAft>
                <a:spcPts val="0"/>
              </a:spcAft>
              <a:defRPr/>
            </a:pPr>
            <a:r>
              <a:rPr lang="en-US" altLang="en-US" b="1" dirty="0"/>
              <a:t>Cortex</a:t>
            </a:r>
          </a:p>
        </p:txBody>
      </p:sp>
      <p:sp>
        <p:nvSpPr>
          <p:cNvPr id="15363" name="Rectangle 3">
            <a:extLst>
              <a:ext uri="{FF2B5EF4-FFF2-40B4-BE49-F238E27FC236}">
                <a16:creationId xmlns:a16="http://schemas.microsoft.com/office/drawing/2014/main" id="{4BEC67DB-34A8-F638-3B05-5E2BC2F98967}"/>
              </a:ext>
            </a:extLst>
          </p:cNvPr>
          <p:cNvSpPr>
            <a:spLocks noGrp="1" noChangeArrowheads="1"/>
          </p:cNvSpPr>
          <p:nvPr>
            <p:ph type="body" sz="half" idx="1"/>
          </p:nvPr>
        </p:nvSpPr>
        <p:spPr>
          <a:xfrm>
            <a:off x="609600" y="2819400"/>
            <a:ext cx="4800600" cy="2778125"/>
          </a:xfrm>
        </p:spPr>
        <p:txBody>
          <a:bodyPr/>
          <a:lstStyle/>
          <a:p>
            <a:pPr eaLnBrk="1" hangingPunct="1"/>
            <a:r>
              <a:rPr lang="en-US" altLang="en-US" sz="1800"/>
              <a:t>The different regions of the cortex are responsible for processing:</a:t>
            </a:r>
          </a:p>
          <a:p>
            <a:pPr lvl="1" eaLnBrk="1" hangingPunct="1"/>
            <a:r>
              <a:rPr lang="en-US" altLang="en-US"/>
              <a:t>Vision. </a:t>
            </a:r>
          </a:p>
          <a:p>
            <a:pPr lvl="1" eaLnBrk="1" hangingPunct="1"/>
            <a:r>
              <a:rPr lang="en-US" altLang="en-US"/>
              <a:t>Touch. </a:t>
            </a:r>
          </a:p>
          <a:p>
            <a:pPr lvl="1" eaLnBrk="1" hangingPunct="1"/>
            <a:r>
              <a:rPr lang="en-US" altLang="en-US"/>
              <a:t>Hearing. </a:t>
            </a:r>
          </a:p>
          <a:p>
            <a:pPr lvl="1" eaLnBrk="1" hangingPunct="1"/>
            <a:r>
              <a:rPr lang="en-US" altLang="en-US"/>
              <a:t>Speech.</a:t>
            </a:r>
          </a:p>
          <a:p>
            <a:pPr lvl="1" eaLnBrk="1" hangingPunct="1"/>
            <a:r>
              <a:rPr lang="en-US" altLang="en-US"/>
              <a:t>Language development. </a:t>
            </a:r>
          </a:p>
          <a:p>
            <a:pPr lvl="1" eaLnBrk="1" hangingPunct="1"/>
            <a:r>
              <a:rPr lang="en-US" altLang="en-US"/>
              <a:t>Problem solving. </a:t>
            </a:r>
          </a:p>
        </p:txBody>
      </p:sp>
      <p:sp>
        <p:nvSpPr>
          <p:cNvPr id="2" name="Slide Number Placeholder 6">
            <a:extLst>
              <a:ext uri="{FF2B5EF4-FFF2-40B4-BE49-F238E27FC236}">
                <a16:creationId xmlns:a16="http://schemas.microsoft.com/office/drawing/2014/main" id="{638A6527-C7FC-8E27-D1EC-09E0000602C4}"/>
              </a:ext>
            </a:extLst>
          </p:cNvPr>
          <p:cNvSpPr>
            <a:spLocks noGrp="1"/>
          </p:cNvSpPr>
          <p:nvPr>
            <p:ph type="sldNum" sz="quarter" idx="12"/>
          </p:nvPr>
        </p:nvSpPr>
        <p:spPr/>
        <p:txBody>
          <a:bodyPr/>
          <a:lstStyle/>
          <a:p>
            <a:pPr>
              <a:defRPr/>
            </a:pPr>
            <a:fld id="{184BF08F-81ED-4CE7-ACA6-05C6E320F65E}" type="slidenum">
              <a:rPr lang="en-US" altLang="en-US"/>
              <a:pPr>
                <a:defRPr/>
              </a:pPr>
              <a:t>4</a:t>
            </a:fld>
            <a:endParaRPr lang="en-US" altLang="en-US"/>
          </a:p>
        </p:txBody>
      </p:sp>
      <p:pic>
        <p:nvPicPr>
          <p:cNvPr id="15365" name="Picture 4">
            <a:extLst>
              <a:ext uri="{FF2B5EF4-FFF2-40B4-BE49-F238E27FC236}">
                <a16:creationId xmlns:a16="http://schemas.microsoft.com/office/drawing/2014/main" id="{AE66F6F3-AED9-B90F-CB01-97D060A78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860425"/>
            <a:ext cx="51435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BAD98DE-71F0-A017-A9CD-04E8E96D4512}"/>
              </a:ext>
            </a:extLst>
          </p:cNvPr>
          <p:cNvSpPr>
            <a:spLocks noGrp="1"/>
          </p:cNvSpPr>
          <p:nvPr>
            <p:ph type="sldNum" sz="quarter" idx="12"/>
          </p:nvPr>
        </p:nvSpPr>
        <p:spPr/>
        <p:txBody>
          <a:bodyPr/>
          <a:lstStyle/>
          <a:p>
            <a:pPr>
              <a:defRPr/>
            </a:pPr>
            <a:fld id="{2932C352-1520-400B-89CE-CF5FD55CCD42}" type="slidenum">
              <a:rPr lang="en-US" altLang="en-US"/>
              <a:pPr>
                <a:defRPr/>
              </a:pPr>
              <a:t>5</a:t>
            </a:fld>
            <a:endParaRPr lang="en-US" altLang="en-US"/>
          </a:p>
        </p:txBody>
      </p:sp>
      <p:sp>
        <p:nvSpPr>
          <p:cNvPr id="4" name="Title 3">
            <a:extLst>
              <a:ext uri="{FF2B5EF4-FFF2-40B4-BE49-F238E27FC236}">
                <a16:creationId xmlns:a16="http://schemas.microsoft.com/office/drawing/2014/main" id="{B3973907-98AD-0725-3D87-011A4CCB7249}"/>
              </a:ext>
            </a:extLst>
          </p:cNvPr>
          <p:cNvSpPr>
            <a:spLocks noGrp="1"/>
          </p:cNvSpPr>
          <p:nvPr>
            <p:ph type="title"/>
          </p:nvPr>
        </p:nvSpPr>
        <p:spPr/>
        <p:txBody>
          <a:bodyPr/>
          <a:lstStyle/>
          <a:p>
            <a:pPr>
              <a:defRPr/>
            </a:pPr>
            <a:r>
              <a:rPr lang="en-US" dirty="0"/>
              <a:t>DISCUSSION</a:t>
            </a:r>
          </a:p>
        </p:txBody>
      </p:sp>
      <p:sp>
        <p:nvSpPr>
          <p:cNvPr id="5" name="Text Placeholder 4">
            <a:extLst>
              <a:ext uri="{FF2B5EF4-FFF2-40B4-BE49-F238E27FC236}">
                <a16:creationId xmlns:a16="http://schemas.microsoft.com/office/drawing/2014/main" id="{48510036-939D-6626-8471-743C88CED7CC}"/>
              </a:ext>
            </a:extLst>
          </p:cNvPr>
          <p:cNvSpPr>
            <a:spLocks noGrp="1"/>
          </p:cNvSpPr>
          <p:nvPr>
            <p:ph type="body" sz="half" idx="1"/>
          </p:nvPr>
        </p:nvSpPr>
        <p:spPr>
          <a:xfrm>
            <a:off x="457200" y="1600200"/>
            <a:ext cx="8077200" cy="4530725"/>
          </a:xfrm>
        </p:spPr>
        <p:txBody>
          <a:bodyPr/>
          <a:lstStyle/>
          <a:p>
            <a:pPr marL="0" indent="0" eaLnBrk="1" hangingPunct="1">
              <a:buFont typeface="Wingdings" panose="05000000000000000000" pitchFamily="2" charset="2"/>
              <a:buNone/>
              <a:defRPr/>
            </a:pPr>
            <a:r>
              <a:rPr lang="en-US" altLang="en-US" sz="2400" dirty="0"/>
              <a:t>Recall a time when you acted on pure emotions even though you knew that rationally you were making a bad choice.</a:t>
            </a:r>
          </a:p>
          <a:p>
            <a:pPr eaLnBrk="1" hangingPunct="1">
              <a:defRPr/>
            </a:pPr>
            <a:r>
              <a:rPr lang="en-US" altLang="en-US" sz="2400" dirty="0"/>
              <a:t>Share the battle that went on between your thought and feelings.</a:t>
            </a:r>
          </a:p>
          <a:p>
            <a:pPr eaLnBrk="1" hangingPunct="1">
              <a:defRPr/>
            </a:pPr>
            <a:r>
              <a:rPr lang="en-US" altLang="en-US" sz="2400" dirty="0"/>
              <a:t>Why do feelings often win over rational thinking?</a:t>
            </a:r>
          </a:p>
          <a:p>
            <a:pP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5685EBF-9041-EAFB-0B82-F1A75DF25D66}"/>
              </a:ext>
            </a:extLst>
          </p:cNvPr>
          <p:cNvSpPr>
            <a:spLocks noGrp="1"/>
          </p:cNvSpPr>
          <p:nvPr>
            <p:ph type="sldNum" sz="quarter" idx="12"/>
          </p:nvPr>
        </p:nvSpPr>
        <p:spPr/>
        <p:txBody>
          <a:bodyPr/>
          <a:lstStyle/>
          <a:p>
            <a:pPr>
              <a:defRPr/>
            </a:pPr>
            <a:fld id="{99778CAF-8D07-49E9-B0B7-D96955E16B81}" type="slidenum">
              <a:rPr lang="en-US" altLang="en-US"/>
              <a:pPr>
                <a:defRPr/>
              </a:pPr>
              <a:t>6</a:t>
            </a:fld>
            <a:endParaRPr lang="en-US" altLang="en-US"/>
          </a:p>
        </p:txBody>
      </p:sp>
      <p:sp>
        <p:nvSpPr>
          <p:cNvPr id="4" name="Title 3">
            <a:extLst>
              <a:ext uri="{FF2B5EF4-FFF2-40B4-BE49-F238E27FC236}">
                <a16:creationId xmlns:a16="http://schemas.microsoft.com/office/drawing/2014/main" id="{F545988C-43B6-AE2B-DFF8-3A777C869985}"/>
              </a:ext>
            </a:extLst>
          </p:cNvPr>
          <p:cNvSpPr>
            <a:spLocks noGrp="1"/>
          </p:cNvSpPr>
          <p:nvPr>
            <p:ph type="title"/>
          </p:nvPr>
        </p:nvSpPr>
        <p:spPr/>
        <p:txBody>
          <a:bodyPr/>
          <a:lstStyle/>
          <a:p>
            <a:pPr>
              <a:defRPr/>
            </a:pPr>
            <a:r>
              <a:rPr lang="en-US" dirty="0"/>
              <a:t>DISCUSSION</a:t>
            </a:r>
          </a:p>
        </p:txBody>
      </p:sp>
      <p:sp>
        <p:nvSpPr>
          <p:cNvPr id="5" name="Text Placeholder 4">
            <a:extLst>
              <a:ext uri="{FF2B5EF4-FFF2-40B4-BE49-F238E27FC236}">
                <a16:creationId xmlns:a16="http://schemas.microsoft.com/office/drawing/2014/main" id="{78801D56-D9C7-E9AD-9F7D-19A266F2EC4E}"/>
              </a:ext>
            </a:extLst>
          </p:cNvPr>
          <p:cNvSpPr>
            <a:spLocks noGrp="1"/>
          </p:cNvSpPr>
          <p:nvPr>
            <p:ph type="body" sz="half" idx="1"/>
          </p:nvPr>
        </p:nvSpPr>
        <p:spPr>
          <a:xfrm>
            <a:off x="457200" y="1600200"/>
            <a:ext cx="8077200" cy="4530725"/>
          </a:xfrm>
        </p:spPr>
        <p:txBody>
          <a:bodyPr/>
          <a:lstStyle/>
          <a:p>
            <a:pPr marL="0" indent="0" eaLnBrk="1" hangingPunct="1">
              <a:buFont typeface="Wingdings" panose="05000000000000000000" pitchFamily="2" charset="2"/>
              <a:buNone/>
              <a:defRPr/>
            </a:pPr>
            <a:r>
              <a:rPr lang="en-US" altLang="en-US" sz="2400" dirty="0"/>
              <a:t>Now recall a time that your emotions were held in check by your rational thinking.</a:t>
            </a:r>
          </a:p>
          <a:p>
            <a:pPr eaLnBrk="1" hangingPunct="1">
              <a:defRPr/>
            </a:pPr>
            <a:r>
              <a:rPr lang="en-US" altLang="en-US" sz="2400" dirty="0"/>
              <a:t>What was difference about this experience from the time your emotions took over?</a:t>
            </a:r>
          </a:p>
          <a:p>
            <a:pPr eaLnBrk="1" hangingPunct="1">
              <a:defRPr/>
            </a:pPr>
            <a:r>
              <a:rPr lang="en-US" altLang="en-US" sz="2400" dirty="0"/>
              <a:t>Relate your answer to the battle children and teens have in controlling emotions and making wise choices.</a:t>
            </a:r>
            <a:endParaRPr lang="en-US" altLang="en-US" sz="2400" b="1" dirty="0"/>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5927D1-C085-F732-C504-3F1A17608C21}"/>
              </a:ext>
            </a:extLst>
          </p:cNvPr>
          <p:cNvSpPr>
            <a:spLocks noGrp="1"/>
          </p:cNvSpPr>
          <p:nvPr>
            <p:ph type="sldNum" sz="quarter" idx="12"/>
          </p:nvPr>
        </p:nvSpPr>
        <p:spPr/>
        <p:txBody>
          <a:bodyPr/>
          <a:lstStyle/>
          <a:p>
            <a:pPr>
              <a:defRPr/>
            </a:pPr>
            <a:fld id="{4A2B0204-B008-4F69-9533-13AC21D40C44}" type="slidenum">
              <a:rPr lang="en-US" altLang="en-US" smtClean="0"/>
              <a:pPr>
                <a:defRPr/>
              </a:pPr>
              <a:t>7</a:t>
            </a:fld>
            <a:endParaRPr lang="en-US" altLang="en-US"/>
          </a:p>
        </p:txBody>
      </p:sp>
      <p:pic>
        <p:nvPicPr>
          <p:cNvPr id="21507" name="Picture 2">
            <a:extLst>
              <a:ext uri="{FF2B5EF4-FFF2-40B4-BE49-F238E27FC236}">
                <a16:creationId xmlns:a16="http://schemas.microsoft.com/office/drawing/2014/main" id="{228E54C6-2878-80A7-36EA-A4B52F469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852613"/>
            <a:ext cx="91440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1591020-5600-71E9-3FD0-C3C731338D50}"/>
              </a:ext>
            </a:extLst>
          </p:cNvPr>
          <p:cNvSpPr>
            <a:spLocks noGrp="1" noChangeArrowheads="1"/>
          </p:cNvSpPr>
          <p:nvPr>
            <p:ph type="title"/>
          </p:nvPr>
        </p:nvSpPr>
        <p:spPr>
          <a:xfrm>
            <a:off x="76200" y="292680"/>
            <a:ext cx="8229600" cy="1139825"/>
          </a:xfrm>
        </p:spPr>
        <p:txBody>
          <a:bodyPr/>
          <a:lstStyle/>
          <a:p>
            <a:pPr eaLnBrk="1" fontAlgn="auto" hangingPunct="1">
              <a:spcAft>
                <a:spcPts val="0"/>
              </a:spcAft>
              <a:defRPr/>
            </a:pPr>
            <a:r>
              <a:rPr lang="en-US" altLang="en-US" b="1" dirty="0"/>
              <a:t>How Children’s Brains Develop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7B498DC7-AE73-7110-DF32-F96EAE270E2A}"/>
              </a:ext>
            </a:extLst>
          </p:cNvPr>
          <p:cNvSpPr>
            <a:spLocks noGrp="1" noChangeArrowheads="1"/>
          </p:cNvSpPr>
          <p:nvPr>
            <p:ph type="title"/>
          </p:nvPr>
        </p:nvSpPr>
        <p:spPr>
          <a:xfrm>
            <a:off x="457200" y="304800"/>
            <a:ext cx="8229600" cy="1112838"/>
          </a:xfrm>
        </p:spPr>
        <p:txBody>
          <a:bodyPr>
            <a:normAutofit fontScale="90000"/>
          </a:bodyPr>
          <a:lstStyle/>
          <a:p>
            <a:pPr eaLnBrk="1" fontAlgn="auto" hangingPunct="1">
              <a:spcAft>
                <a:spcPts val="0"/>
              </a:spcAft>
              <a:defRPr/>
            </a:pPr>
            <a:r>
              <a:rPr lang="en-US" altLang="en-US" sz="3800" b="1"/>
              <a:t>Effects of Violence and Stress on Kids’ Brains</a:t>
            </a:r>
          </a:p>
        </p:txBody>
      </p:sp>
      <p:sp>
        <p:nvSpPr>
          <p:cNvPr id="23555" name="Rectangle 3">
            <a:extLst>
              <a:ext uri="{FF2B5EF4-FFF2-40B4-BE49-F238E27FC236}">
                <a16:creationId xmlns:a16="http://schemas.microsoft.com/office/drawing/2014/main" id="{814A031E-DC76-E160-9291-4BFC43B770B7}"/>
              </a:ext>
            </a:extLst>
          </p:cNvPr>
          <p:cNvSpPr>
            <a:spLocks noGrp="1" noChangeArrowheads="1"/>
          </p:cNvSpPr>
          <p:nvPr>
            <p:ph sz="half" idx="1"/>
          </p:nvPr>
        </p:nvSpPr>
        <p:spPr>
          <a:xfrm>
            <a:off x="457200" y="2895600"/>
            <a:ext cx="4038600" cy="2397125"/>
          </a:xfrm>
        </p:spPr>
        <p:txBody>
          <a:bodyPr/>
          <a:lstStyle/>
          <a:p>
            <a:pPr lvl="1" eaLnBrk="1" hangingPunct="1"/>
            <a:r>
              <a:rPr lang="en-US" altLang="en-US" sz="2600"/>
              <a:t>Aggression.</a:t>
            </a:r>
          </a:p>
          <a:p>
            <a:pPr lvl="1" eaLnBrk="1" hangingPunct="1"/>
            <a:r>
              <a:rPr lang="en-US" altLang="en-US" sz="2600"/>
              <a:t>Failure.</a:t>
            </a:r>
          </a:p>
          <a:p>
            <a:pPr lvl="1" eaLnBrk="1" hangingPunct="1"/>
            <a:r>
              <a:rPr lang="en-US" altLang="en-US" sz="2600"/>
              <a:t>Language.</a:t>
            </a:r>
          </a:p>
          <a:p>
            <a:pPr lvl="1" eaLnBrk="1" hangingPunct="1"/>
            <a:r>
              <a:rPr lang="en-US" altLang="en-US" sz="2600"/>
              <a:t>Depression.</a:t>
            </a:r>
          </a:p>
          <a:p>
            <a:pPr lvl="1" eaLnBrk="1" hangingPunct="1"/>
            <a:r>
              <a:rPr lang="en-US" altLang="en-US" sz="2600"/>
              <a:t>Mental disorders.</a:t>
            </a:r>
          </a:p>
          <a:p>
            <a:pPr lvl="1" eaLnBrk="1" hangingPunct="1"/>
            <a:endParaRPr lang="en-US" altLang="en-US" sz="2400"/>
          </a:p>
        </p:txBody>
      </p:sp>
      <p:sp>
        <p:nvSpPr>
          <p:cNvPr id="23556" name="Rectangle 5">
            <a:extLst>
              <a:ext uri="{FF2B5EF4-FFF2-40B4-BE49-F238E27FC236}">
                <a16:creationId xmlns:a16="http://schemas.microsoft.com/office/drawing/2014/main" id="{85A20FC6-5D13-1BA4-9EED-B33C8DF7B484}"/>
              </a:ext>
            </a:extLst>
          </p:cNvPr>
          <p:cNvSpPr>
            <a:spLocks noGrp="1" noChangeArrowheads="1"/>
          </p:cNvSpPr>
          <p:nvPr>
            <p:ph sz="half" idx="2"/>
          </p:nvPr>
        </p:nvSpPr>
        <p:spPr>
          <a:xfrm>
            <a:off x="4648200" y="2438400"/>
            <a:ext cx="4038600" cy="3692525"/>
          </a:xfrm>
        </p:spPr>
        <p:txBody>
          <a:bodyPr/>
          <a:lstStyle/>
          <a:p>
            <a:pPr lvl="1" eaLnBrk="1" hangingPunct="1">
              <a:buFont typeface="Wingdings" panose="05000000000000000000" pitchFamily="2" charset="2"/>
              <a:buNone/>
            </a:pPr>
            <a:endParaRPr lang="en-US" altLang="en-US" sz="2600"/>
          </a:p>
          <a:p>
            <a:pPr lvl="1" eaLnBrk="1" hangingPunct="1"/>
            <a:r>
              <a:rPr lang="en-US" altLang="en-US" sz="2600"/>
              <a:t>Diabetes.</a:t>
            </a:r>
          </a:p>
          <a:p>
            <a:pPr lvl="1" eaLnBrk="1" hangingPunct="1"/>
            <a:r>
              <a:rPr lang="en-US" altLang="en-US" sz="2600"/>
              <a:t>Asthma.</a:t>
            </a:r>
          </a:p>
          <a:p>
            <a:pPr lvl="1" eaLnBrk="1" hangingPunct="1"/>
            <a:r>
              <a:rPr lang="en-US" altLang="en-US" sz="2600"/>
              <a:t>Epilepsy.</a:t>
            </a:r>
          </a:p>
          <a:p>
            <a:pPr lvl="1" eaLnBrk="1" hangingPunct="1"/>
            <a:r>
              <a:rPr lang="en-US" altLang="en-US" sz="2600"/>
              <a:t>High blood pressure.</a:t>
            </a:r>
          </a:p>
          <a:p>
            <a:pPr lvl="1" eaLnBrk="1" hangingPunct="1"/>
            <a:r>
              <a:rPr lang="en-US" altLang="en-US" sz="2600"/>
              <a:t>Immune system dysfunction.</a:t>
            </a:r>
          </a:p>
          <a:p>
            <a:pPr lvl="1" eaLnBrk="1" hangingPunct="1">
              <a:buFont typeface="Wingdings" panose="05000000000000000000" pitchFamily="2" charset="2"/>
              <a:buNone/>
            </a:pPr>
            <a:endParaRPr lang="en-US" altLang="en-US" sz="2400"/>
          </a:p>
        </p:txBody>
      </p:sp>
      <p:sp>
        <p:nvSpPr>
          <p:cNvPr id="23558" name="Text Box 6">
            <a:extLst>
              <a:ext uri="{FF2B5EF4-FFF2-40B4-BE49-F238E27FC236}">
                <a16:creationId xmlns:a16="http://schemas.microsoft.com/office/drawing/2014/main" id="{A4B2795C-0392-4C46-0DD6-55B709A69951}"/>
              </a:ext>
            </a:extLst>
          </p:cNvPr>
          <p:cNvSpPr txBox="1">
            <a:spLocks noChangeArrowheads="1"/>
          </p:cNvSpPr>
          <p:nvPr/>
        </p:nvSpPr>
        <p:spPr bwMode="auto">
          <a:xfrm>
            <a:off x="609600" y="1447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23559" name="Text Box 7">
            <a:extLst>
              <a:ext uri="{FF2B5EF4-FFF2-40B4-BE49-F238E27FC236}">
                <a16:creationId xmlns:a16="http://schemas.microsoft.com/office/drawing/2014/main" id="{671FD547-1246-A40C-8CDF-DF6DAEACF6E3}"/>
              </a:ext>
            </a:extLst>
          </p:cNvPr>
          <p:cNvSpPr txBox="1">
            <a:spLocks noChangeArrowheads="1"/>
          </p:cNvSpPr>
          <p:nvPr/>
        </p:nvSpPr>
        <p:spPr bwMode="auto">
          <a:xfrm>
            <a:off x="609600" y="15240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23560" name="Text Box 8">
            <a:extLst>
              <a:ext uri="{FF2B5EF4-FFF2-40B4-BE49-F238E27FC236}">
                <a16:creationId xmlns:a16="http://schemas.microsoft.com/office/drawing/2014/main" id="{125A23A4-3295-43B4-8CC9-53D04C16DFB5}"/>
              </a:ext>
            </a:extLst>
          </p:cNvPr>
          <p:cNvSpPr txBox="1">
            <a:spLocks noChangeArrowheads="1"/>
          </p:cNvSpPr>
          <p:nvPr/>
        </p:nvSpPr>
        <p:spPr bwMode="auto">
          <a:xfrm>
            <a:off x="533400" y="1676400"/>
            <a:ext cx="8229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r>
              <a:rPr lang="en-US" altLang="en-US" sz="2600"/>
              <a:t>Abusive experiences can increase the risk of developing behaviors ranging from:</a:t>
            </a:r>
          </a:p>
          <a:p>
            <a:pPr eaLnBrk="1" hangingPunct="1"/>
            <a:r>
              <a:rPr lang="en-US" altLang="en-US"/>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AB09808-EAA6-5ABA-4C53-7A5BCF6989F9}"/>
              </a:ext>
            </a:extLst>
          </p:cNvPr>
          <p:cNvSpPr>
            <a:spLocks noGrp="1" noChangeArrowheads="1"/>
          </p:cNvSpPr>
          <p:nvPr>
            <p:ph type="title"/>
          </p:nvPr>
        </p:nvSpPr>
        <p:spPr/>
        <p:txBody>
          <a:bodyPr/>
          <a:lstStyle/>
          <a:p>
            <a:pPr eaLnBrk="1" fontAlgn="auto" hangingPunct="1">
              <a:spcAft>
                <a:spcPts val="0"/>
              </a:spcAft>
              <a:defRPr/>
            </a:pPr>
            <a:r>
              <a:rPr lang="en-US" altLang="en-US" sz="3800" b="1"/>
              <a:t>Effects of Violence and Stress on Kids’ Brains</a:t>
            </a:r>
          </a:p>
        </p:txBody>
      </p:sp>
      <p:sp>
        <p:nvSpPr>
          <p:cNvPr id="25603" name="Rectangle 3">
            <a:extLst>
              <a:ext uri="{FF2B5EF4-FFF2-40B4-BE49-F238E27FC236}">
                <a16:creationId xmlns:a16="http://schemas.microsoft.com/office/drawing/2014/main" id="{F2A2B7C4-0939-0E94-05A9-6F3284A0D829}"/>
              </a:ext>
            </a:extLst>
          </p:cNvPr>
          <p:cNvSpPr>
            <a:spLocks noGrp="1" noChangeArrowheads="1"/>
          </p:cNvSpPr>
          <p:nvPr>
            <p:ph type="body" sz="half" idx="1"/>
          </p:nvPr>
        </p:nvSpPr>
        <p:spPr>
          <a:xfrm>
            <a:off x="457200" y="1600200"/>
            <a:ext cx="7772400" cy="4530725"/>
          </a:xfrm>
        </p:spPr>
        <p:txBody>
          <a:bodyPr/>
          <a:lstStyle/>
          <a:p>
            <a:pPr eaLnBrk="1" hangingPunct="1"/>
            <a:r>
              <a:rPr lang="en-US" altLang="en-US" sz="2600"/>
              <a:t>Abusive experiences organize the millions of constantly active connections between brain cells into diseased networks.</a:t>
            </a:r>
          </a:p>
          <a:p>
            <a:pPr eaLnBrk="1" hangingPunct="1"/>
            <a:r>
              <a:rPr lang="en-US" altLang="en-US" sz="2600"/>
              <a:t>Bad experiences affect the brain primarily through stress hormones.</a:t>
            </a:r>
          </a:p>
          <a:p>
            <a:pPr eaLnBrk="1" hangingPunct="1"/>
            <a:r>
              <a:rPr lang="en-US" altLang="en-US" sz="2600"/>
              <a:t>When these hormones are overactive as a result of persistent stresses, the terrorized genes set up irregular networks of connections between brain cells. </a:t>
            </a:r>
          </a:p>
          <a:p>
            <a:pPr eaLnBrk="1" hangingPunct="1"/>
            <a:endParaRPr lang="en-US" altLang="en-US" sz="2600"/>
          </a:p>
          <a:p>
            <a:pPr eaLnBrk="1" hangingPunct="1">
              <a:buFont typeface="Wingdings" panose="05000000000000000000" pitchFamily="2" charset="2"/>
              <a:buNone/>
            </a:pPr>
            <a:endParaRPr lang="en-US" altLang="en-US" sz="2600"/>
          </a:p>
        </p:txBody>
      </p:sp>
      <p:sp>
        <p:nvSpPr>
          <p:cNvPr id="2" name="Slide Number Placeholder 6">
            <a:extLst>
              <a:ext uri="{FF2B5EF4-FFF2-40B4-BE49-F238E27FC236}">
                <a16:creationId xmlns:a16="http://schemas.microsoft.com/office/drawing/2014/main" id="{4AB88987-67D9-81BB-050A-206707BCB6BB}"/>
              </a:ext>
            </a:extLst>
          </p:cNvPr>
          <p:cNvSpPr>
            <a:spLocks noGrp="1"/>
          </p:cNvSpPr>
          <p:nvPr>
            <p:ph type="sldNum" sz="quarter" idx="12"/>
          </p:nvPr>
        </p:nvSpPr>
        <p:spPr/>
        <p:txBody>
          <a:bodyPr/>
          <a:lstStyle/>
          <a:p>
            <a:pPr>
              <a:defRPr/>
            </a:pPr>
            <a:fld id="{E923F8EC-B6CB-4213-8B00-2736EB327B3E}" type="slidenum">
              <a:rPr lang="en-US" altLang="en-US"/>
              <a:pPr>
                <a:defRPr/>
              </a:pPr>
              <a:t>9</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4422</TotalTime>
  <Words>1053</Words>
  <Application>Microsoft Office PowerPoint</Application>
  <PresentationFormat>On-screen Show (4:3)</PresentationFormat>
  <Paragraphs>171</Paragraphs>
  <Slides>27</Slides>
  <Notes>25</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Rockwell</vt:lpstr>
      <vt:lpstr>Arial</vt:lpstr>
      <vt:lpstr>Rockwell Condensed</vt:lpstr>
      <vt:lpstr>Wingdings</vt:lpstr>
      <vt:lpstr>Calibri</vt:lpstr>
      <vt:lpstr>Comic Sans MS</vt:lpstr>
      <vt:lpstr>TimesNewRomanPSMT</vt:lpstr>
      <vt:lpstr>Myriad-Roman</vt:lpstr>
      <vt:lpstr>TimesNewRomanPS-BoldMT</vt:lpstr>
      <vt:lpstr>Wood Type</vt:lpstr>
      <vt:lpstr>Brain Development  in Children and Teens</vt:lpstr>
      <vt:lpstr>Children's Brain Development</vt:lpstr>
      <vt:lpstr>Brainstem</vt:lpstr>
      <vt:lpstr>Cortex</vt:lpstr>
      <vt:lpstr>DISCUSSION</vt:lpstr>
      <vt:lpstr>DISCUSSION</vt:lpstr>
      <vt:lpstr>How Children’s Brains Develop</vt:lpstr>
      <vt:lpstr>Effects of Violence and Stress on Kids’ Brains</vt:lpstr>
      <vt:lpstr>Effects of Violence and Stress on Kids’ Brains</vt:lpstr>
      <vt:lpstr>Effects of Violence and Stress on Kids’ Brains</vt:lpstr>
      <vt:lpstr>discussion</vt:lpstr>
      <vt:lpstr>What Every Child Needs</vt:lpstr>
      <vt:lpstr>PowerPoint Presentation</vt:lpstr>
      <vt:lpstr>Teen’s Brain Development</vt:lpstr>
      <vt:lpstr>Teen’s Brain Development</vt:lpstr>
      <vt:lpstr>Teen’s Brain Development</vt:lpstr>
      <vt:lpstr>Teen’s Brain Development</vt:lpstr>
      <vt:lpstr>Teen Brain: Emotional Development</vt:lpstr>
      <vt:lpstr>Teen Brain: Emotional Development</vt:lpstr>
      <vt:lpstr>Teen Brain: Emotional Development</vt:lpstr>
      <vt:lpstr>What every teen needs</vt:lpstr>
      <vt:lpstr>Teens and Sleep</vt:lpstr>
      <vt:lpstr>Teen’s Brain Development</vt:lpstr>
      <vt:lpstr>Parenting that supports brain development</vt:lpstr>
      <vt:lpstr>Parenting that supports brain development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Development  in Children and Teens</dc:title>
  <dc:creator>P Money Cash Corporation</dc:creator>
  <cp:lastModifiedBy>Marney Turner</cp:lastModifiedBy>
  <cp:revision>42</cp:revision>
  <dcterms:created xsi:type="dcterms:W3CDTF">2006-09-17T04:54:31Z</dcterms:created>
  <dcterms:modified xsi:type="dcterms:W3CDTF">2023-03-20T16:43:35Z</dcterms:modified>
</cp:coreProperties>
</file>