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handoutMasterIdLst>
    <p:handoutMasterId r:id="rId33"/>
  </p:handoutMasterIdLst>
  <p:sldIdLst>
    <p:sldId id="256" r:id="rId2"/>
    <p:sldId id="257" r:id="rId3"/>
    <p:sldId id="289" r:id="rId4"/>
    <p:sldId id="258" r:id="rId5"/>
    <p:sldId id="301" r:id="rId6"/>
    <p:sldId id="262" r:id="rId7"/>
    <p:sldId id="263" r:id="rId8"/>
    <p:sldId id="266" r:id="rId9"/>
    <p:sldId id="264" r:id="rId10"/>
    <p:sldId id="267" r:id="rId11"/>
    <p:sldId id="259" r:id="rId12"/>
    <p:sldId id="270" r:id="rId13"/>
    <p:sldId id="274" r:id="rId14"/>
    <p:sldId id="278" r:id="rId15"/>
    <p:sldId id="275" r:id="rId16"/>
    <p:sldId id="279" r:id="rId17"/>
    <p:sldId id="302" r:id="rId18"/>
    <p:sldId id="290" r:id="rId19"/>
    <p:sldId id="295" r:id="rId20"/>
    <p:sldId id="280" r:id="rId21"/>
    <p:sldId id="297" r:id="rId22"/>
    <p:sldId id="298" r:id="rId23"/>
    <p:sldId id="281" r:id="rId24"/>
    <p:sldId id="293" r:id="rId25"/>
    <p:sldId id="299" r:id="rId26"/>
    <p:sldId id="294" r:id="rId27"/>
    <p:sldId id="300" r:id="rId28"/>
    <p:sldId id="282" r:id="rId29"/>
    <p:sldId id="291" r:id="rId30"/>
    <p:sldId id="292" r:id="rId3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4372" autoAdjust="0"/>
  </p:normalViewPr>
  <p:slideViewPr>
    <p:cSldViewPr>
      <p:cViewPr varScale="1">
        <p:scale>
          <a:sx n="64" d="100"/>
          <a:sy n="64" d="100"/>
        </p:scale>
        <p:origin x="20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5E22A-08CF-4435-8921-EDFBCAA1A7A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650CA89D-5390-480C-8EC0-92CB7AD09A79}">
      <dgm:prSet phldrT="[Text]"/>
      <dgm:spPr/>
      <dgm:t>
        <a:bodyPr/>
        <a:lstStyle/>
        <a:p>
          <a:r>
            <a:rPr lang="en-US" dirty="0"/>
            <a:t>Child</a:t>
          </a:r>
        </a:p>
      </dgm:t>
    </dgm:pt>
    <dgm:pt modelId="{0F2E8BE4-47B6-4CBE-BD87-AECF7CFD7295}" type="parTrans" cxnId="{32A75384-A5CD-4E84-9D7B-8A282487ED56}">
      <dgm:prSet/>
      <dgm:spPr/>
      <dgm:t>
        <a:bodyPr/>
        <a:lstStyle/>
        <a:p>
          <a:endParaRPr lang="en-US"/>
        </a:p>
      </dgm:t>
    </dgm:pt>
    <dgm:pt modelId="{EAEAB2DF-E962-4552-ABE1-207DFEA5090A}" type="sibTrans" cxnId="{32A75384-A5CD-4E84-9D7B-8A282487ED56}">
      <dgm:prSet/>
      <dgm:spPr/>
      <dgm:t>
        <a:bodyPr/>
        <a:lstStyle/>
        <a:p>
          <a:endParaRPr lang="en-US"/>
        </a:p>
      </dgm:t>
    </dgm:pt>
    <dgm:pt modelId="{528EF1F5-CA55-4731-AAB9-CB4C240DAE26}">
      <dgm:prSet phldrT="[Text]" custT="1"/>
      <dgm:spPr/>
      <dgm:t>
        <a:bodyPr/>
        <a:lstStyle/>
        <a:p>
          <a:r>
            <a:rPr lang="en-US" sz="1470" dirty="0"/>
            <a:t>Self-Concept</a:t>
          </a:r>
        </a:p>
      </dgm:t>
    </dgm:pt>
    <dgm:pt modelId="{FFA672B8-7B0F-471F-A061-B6F29669633C}" type="parTrans" cxnId="{9825F0D5-1ACC-4593-8FB0-277BB22550CE}">
      <dgm:prSet/>
      <dgm:spPr/>
      <dgm:t>
        <a:bodyPr/>
        <a:lstStyle/>
        <a:p>
          <a:endParaRPr lang="en-US"/>
        </a:p>
      </dgm:t>
    </dgm:pt>
    <dgm:pt modelId="{DE1F7285-57F5-4DE7-B7EA-9BD8CE76AD3E}" type="sibTrans" cxnId="{9825F0D5-1ACC-4593-8FB0-277BB22550CE}">
      <dgm:prSet/>
      <dgm:spPr/>
      <dgm:t>
        <a:bodyPr/>
        <a:lstStyle/>
        <a:p>
          <a:endParaRPr lang="en-US"/>
        </a:p>
      </dgm:t>
    </dgm:pt>
    <dgm:pt modelId="{52DB54D9-68B3-439E-AB90-31BEC951B5A0}">
      <dgm:prSet phldrT="[Text]" custT="1"/>
      <dgm:spPr/>
      <dgm:t>
        <a:bodyPr/>
        <a:lstStyle/>
        <a:p>
          <a:r>
            <a:rPr lang="en-US" sz="1470" dirty="0"/>
            <a:t>Behavior</a:t>
          </a:r>
        </a:p>
      </dgm:t>
    </dgm:pt>
    <dgm:pt modelId="{EEFD1927-72FB-4CE3-853A-602951520770}" type="parTrans" cxnId="{89F0A3E7-3935-40EB-BC57-71ABC037CD59}">
      <dgm:prSet/>
      <dgm:spPr/>
      <dgm:t>
        <a:bodyPr/>
        <a:lstStyle/>
        <a:p>
          <a:endParaRPr lang="en-US"/>
        </a:p>
      </dgm:t>
    </dgm:pt>
    <dgm:pt modelId="{78EA8EEE-C768-4833-BB07-E511E9FEE470}" type="sibTrans" cxnId="{89F0A3E7-3935-40EB-BC57-71ABC037CD59}">
      <dgm:prSet/>
      <dgm:spPr/>
      <dgm:t>
        <a:bodyPr/>
        <a:lstStyle/>
        <a:p>
          <a:endParaRPr lang="en-US"/>
        </a:p>
      </dgm:t>
    </dgm:pt>
    <dgm:pt modelId="{824BC04A-3F44-4368-99BD-86FA310A3285}">
      <dgm:prSet phldrT="[Text]" custT="1"/>
      <dgm:spPr/>
      <dgm:t>
        <a:bodyPr/>
        <a:lstStyle/>
        <a:p>
          <a:r>
            <a:rPr lang="en-US" sz="1470" dirty="0"/>
            <a:t>Self-Esteem</a:t>
          </a:r>
        </a:p>
      </dgm:t>
    </dgm:pt>
    <dgm:pt modelId="{512A9131-282C-4015-AB7C-321BC3C29136}" type="parTrans" cxnId="{3C81EA93-3BA9-484D-AA0A-26F1B666FCE4}">
      <dgm:prSet/>
      <dgm:spPr/>
      <dgm:t>
        <a:bodyPr/>
        <a:lstStyle/>
        <a:p>
          <a:endParaRPr lang="en-US"/>
        </a:p>
      </dgm:t>
    </dgm:pt>
    <dgm:pt modelId="{9C25692E-DB09-43A5-9930-DD5D621A2B31}" type="sibTrans" cxnId="{3C81EA93-3BA9-484D-AA0A-26F1B666FCE4}">
      <dgm:prSet/>
      <dgm:spPr/>
      <dgm:t>
        <a:bodyPr/>
        <a:lstStyle/>
        <a:p>
          <a:endParaRPr lang="en-US"/>
        </a:p>
      </dgm:t>
    </dgm:pt>
    <dgm:pt modelId="{CDD316EC-6485-49D2-9AED-C1E814FACA73}">
      <dgm:prSet phldrT="[Text]" custT="1"/>
      <dgm:spPr/>
      <dgm:t>
        <a:bodyPr lIns="0" tIns="0" rIns="0" bIns="0"/>
        <a:lstStyle/>
        <a:p>
          <a:r>
            <a:rPr lang="en-US" sz="1470" dirty="0"/>
            <a:t>Experience</a:t>
          </a:r>
        </a:p>
      </dgm:t>
    </dgm:pt>
    <dgm:pt modelId="{EAA33187-7CA3-458D-A1CD-FCF8AE99A86E}" type="parTrans" cxnId="{F5FB7507-3500-4748-8C7C-EBC465F69E24}">
      <dgm:prSet/>
      <dgm:spPr/>
      <dgm:t>
        <a:bodyPr/>
        <a:lstStyle/>
        <a:p>
          <a:endParaRPr lang="en-US"/>
        </a:p>
      </dgm:t>
    </dgm:pt>
    <dgm:pt modelId="{3E6CFE06-F742-434F-992A-33D97339E9CC}" type="sibTrans" cxnId="{F5FB7507-3500-4748-8C7C-EBC465F69E24}">
      <dgm:prSet/>
      <dgm:spPr/>
      <dgm:t>
        <a:bodyPr/>
        <a:lstStyle/>
        <a:p>
          <a:endParaRPr lang="en-US"/>
        </a:p>
      </dgm:t>
    </dgm:pt>
    <dgm:pt modelId="{DC62C9F8-2BF3-48B5-A962-C75CAA50F921}" type="pres">
      <dgm:prSet presAssocID="{0A15E22A-08CF-4435-8921-EDFBCAA1A7A4}" presName="cycle" presStyleCnt="0">
        <dgm:presLayoutVars>
          <dgm:chMax val="1"/>
          <dgm:dir/>
          <dgm:animLvl val="ctr"/>
          <dgm:resizeHandles val="exact"/>
        </dgm:presLayoutVars>
      </dgm:prSet>
      <dgm:spPr/>
    </dgm:pt>
    <dgm:pt modelId="{5EB0511C-50A7-4A31-B1ED-00A3EBD54A96}" type="pres">
      <dgm:prSet presAssocID="{650CA89D-5390-480C-8EC0-92CB7AD09A79}" presName="centerShape" presStyleLbl="node0" presStyleIdx="0" presStyleCnt="1"/>
      <dgm:spPr/>
    </dgm:pt>
    <dgm:pt modelId="{45818F77-7AA5-421A-960A-15E7526599E8}" type="pres">
      <dgm:prSet presAssocID="{FFA672B8-7B0F-471F-A061-B6F29669633C}" presName="Name9" presStyleLbl="parChTrans1D2" presStyleIdx="0" presStyleCnt="4"/>
      <dgm:spPr/>
    </dgm:pt>
    <dgm:pt modelId="{A91CDA62-FC73-4CA5-8AAF-A3A419DAC34F}" type="pres">
      <dgm:prSet presAssocID="{FFA672B8-7B0F-471F-A061-B6F29669633C}" presName="connTx" presStyleLbl="parChTrans1D2" presStyleIdx="0" presStyleCnt="4"/>
      <dgm:spPr/>
    </dgm:pt>
    <dgm:pt modelId="{50E5A9D6-EB64-4091-9F2E-2726FC727850}" type="pres">
      <dgm:prSet presAssocID="{528EF1F5-CA55-4731-AAB9-CB4C240DAE26}" presName="node" presStyleLbl="node1" presStyleIdx="0" presStyleCnt="4">
        <dgm:presLayoutVars>
          <dgm:bulletEnabled val="1"/>
        </dgm:presLayoutVars>
      </dgm:prSet>
      <dgm:spPr/>
    </dgm:pt>
    <dgm:pt modelId="{7BE05B6A-7188-46CD-88E3-E4F8FC3CAE31}" type="pres">
      <dgm:prSet presAssocID="{EEFD1927-72FB-4CE3-853A-602951520770}" presName="Name9" presStyleLbl="parChTrans1D2" presStyleIdx="1" presStyleCnt="4"/>
      <dgm:spPr/>
    </dgm:pt>
    <dgm:pt modelId="{49AFDFA9-F670-422B-8702-FD5982D6A5EC}" type="pres">
      <dgm:prSet presAssocID="{EEFD1927-72FB-4CE3-853A-602951520770}" presName="connTx" presStyleLbl="parChTrans1D2" presStyleIdx="1" presStyleCnt="4"/>
      <dgm:spPr/>
    </dgm:pt>
    <dgm:pt modelId="{4AB628EB-78D2-4236-A3C9-9F8FA3F60670}" type="pres">
      <dgm:prSet presAssocID="{52DB54D9-68B3-439E-AB90-31BEC951B5A0}" presName="node" presStyleLbl="node1" presStyleIdx="1" presStyleCnt="4">
        <dgm:presLayoutVars>
          <dgm:bulletEnabled val="1"/>
        </dgm:presLayoutVars>
      </dgm:prSet>
      <dgm:spPr/>
    </dgm:pt>
    <dgm:pt modelId="{A627B7DC-D9B6-4668-8703-13BB656C2CE7}" type="pres">
      <dgm:prSet presAssocID="{512A9131-282C-4015-AB7C-321BC3C29136}" presName="Name9" presStyleLbl="parChTrans1D2" presStyleIdx="2" presStyleCnt="4"/>
      <dgm:spPr/>
    </dgm:pt>
    <dgm:pt modelId="{D0C59C5C-7F91-426C-A93F-E19561CB386A}" type="pres">
      <dgm:prSet presAssocID="{512A9131-282C-4015-AB7C-321BC3C29136}" presName="connTx" presStyleLbl="parChTrans1D2" presStyleIdx="2" presStyleCnt="4"/>
      <dgm:spPr/>
    </dgm:pt>
    <dgm:pt modelId="{47AA3459-4BB5-4CF5-8A14-363168DFA9FF}" type="pres">
      <dgm:prSet presAssocID="{824BC04A-3F44-4368-99BD-86FA310A3285}" presName="node" presStyleLbl="node1" presStyleIdx="2" presStyleCnt="4">
        <dgm:presLayoutVars>
          <dgm:bulletEnabled val="1"/>
        </dgm:presLayoutVars>
      </dgm:prSet>
      <dgm:spPr/>
    </dgm:pt>
    <dgm:pt modelId="{9FBE68E0-6117-4B98-9E06-3563326217A5}" type="pres">
      <dgm:prSet presAssocID="{EAA33187-7CA3-458D-A1CD-FCF8AE99A86E}" presName="Name9" presStyleLbl="parChTrans1D2" presStyleIdx="3" presStyleCnt="4"/>
      <dgm:spPr/>
    </dgm:pt>
    <dgm:pt modelId="{6A576F28-8CC3-4F3F-873B-5B687BCA057B}" type="pres">
      <dgm:prSet presAssocID="{EAA33187-7CA3-458D-A1CD-FCF8AE99A86E}" presName="connTx" presStyleLbl="parChTrans1D2" presStyleIdx="3" presStyleCnt="4"/>
      <dgm:spPr/>
    </dgm:pt>
    <dgm:pt modelId="{E4C329E1-64A1-423F-9933-C9C2E3508370}" type="pres">
      <dgm:prSet presAssocID="{CDD316EC-6485-49D2-9AED-C1E814FACA73}" presName="node" presStyleLbl="node1" presStyleIdx="3" presStyleCnt="4">
        <dgm:presLayoutVars>
          <dgm:bulletEnabled val="1"/>
        </dgm:presLayoutVars>
      </dgm:prSet>
      <dgm:spPr/>
    </dgm:pt>
  </dgm:ptLst>
  <dgm:cxnLst>
    <dgm:cxn modelId="{F5FB7507-3500-4748-8C7C-EBC465F69E24}" srcId="{650CA89D-5390-480C-8EC0-92CB7AD09A79}" destId="{CDD316EC-6485-49D2-9AED-C1E814FACA73}" srcOrd="3" destOrd="0" parTransId="{EAA33187-7CA3-458D-A1CD-FCF8AE99A86E}" sibTransId="{3E6CFE06-F742-434F-992A-33D97339E9CC}"/>
    <dgm:cxn modelId="{25D0D408-1B5B-439B-BD59-50F74B15E409}" type="presOf" srcId="{52DB54D9-68B3-439E-AB90-31BEC951B5A0}" destId="{4AB628EB-78D2-4236-A3C9-9F8FA3F60670}" srcOrd="0" destOrd="0" presId="urn:microsoft.com/office/officeart/2005/8/layout/radial1"/>
    <dgm:cxn modelId="{FDB0ED1B-003D-4CFF-9FD4-62762BAA0F75}" type="presOf" srcId="{EAA33187-7CA3-458D-A1CD-FCF8AE99A86E}" destId="{9FBE68E0-6117-4B98-9E06-3563326217A5}" srcOrd="0" destOrd="0" presId="urn:microsoft.com/office/officeart/2005/8/layout/radial1"/>
    <dgm:cxn modelId="{769E3526-DBF4-46C3-93D2-F086C064AD3F}" type="presOf" srcId="{650CA89D-5390-480C-8EC0-92CB7AD09A79}" destId="{5EB0511C-50A7-4A31-B1ED-00A3EBD54A96}" srcOrd="0" destOrd="0" presId="urn:microsoft.com/office/officeart/2005/8/layout/radial1"/>
    <dgm:cxn modelId="{5FF6584C-F2DF-429E-BD53-5E6C88C161B8}" type="presOf" srcId="{FFA672B8-7B0F-471F-A061-B6F29669633C}" destId="{A91CDA62-FC73-4CA5-8AAF-A3A419DAC34F}" srcOrd="1" destOrd="0" presId="urn:microsoft.com/office/officeart/2005/8/layout/radial1"/>
    <dgm:cxn modelId="{3104356F-9B9D-48AB-A2E5-1A85E3259F68}" type="presOf" srcId="{EEFD1927-72FB-4CE3-853A-602951520770}" destId="{7BE05B6A-7188-46CD-88E3-E4F8FC3CAE31}" srcOrd="0" destOrd="0" presId="urn:microsoft.com/office/officeart/2005/8/layout/radial1"/>
    <dgm:cxn modelId="{E55A946F-0996-4628-98B8-72FDC63479E0}" type="presOf" srcId="{FFA672B8-7B0F-471F-A061-B6F29669633C}" destId="{45818F77-7AA5-421A-960A-15E7526599E8}" srcOrd="0" destOrd="0" presId="urn:microsoft.com/office/officeart/2005/8/layout/radial1"/>
    <dgm:cxn modelId="{32A75384-A5CD-4E84-9D7B-8A282487ED56}" srcId="{0A15E22A-08CF-4435-8921-EDFBCAA1A7A4}" destId="{650CA89D-5390-480C-8EC0-92CB7AD09A79}" srcOrd="0" destOrd="0" parTransId="{0F2E8BE4-47B6-4CBE-BD87-AECF7CFD7295}" sibTransId="{EAEAB2DF-E962-4552-ABE1-207DFEA5090A}"/>
    <dgm:cxn modelId="{3C81EA93-3BA9-484D-AA0A-26F1B666FCE4}" srcId="{650CA89D-5390-480C-8EC0-92CB7AD09A79}" destId="{824BC04A-3F44-4368-99BD-86FA310A3285}" srcOrd="2" destOrd="0" parTransId="{512A9131-282C-4015-AB7C-321BC3C29136}" sibTransId="{9C25692E-DB09-43A5-9930-DD5D621A2B31}"/>
    <dgm:cxn modelId="{9EDF4097-BD37-4C4C-A7BA-99CECBBAB853}" type="presOf" srcId="{CDD316EC-6485-49D2-9AED-C1E814FACA73}" destId="{E4C329E1-64A1-423F-9933-C9C2E3508370}" srcOrd="0" destOrd="0" presId="urn:microsoft.com/office/officeart/2005/8/layout/radial1"/>
    <dgm:cxn modelId="{2AD447A2-872C-4236-91B8-514435581FFB}" type="presOf" srcId="{512A9131-282C-4015-AB7C-321BC3C29136}" destId="{A627B7DC-D9B6-4668-8703-13BB656C2CE7}" srcOrd="0" destOrd="0" presId="urn:microsoft.com/office/officeart/2005/8/layout/radial1"/>
    <dgm:cxn modelId="{C61323B1-B007-48C0-94D9-B7A16BC0FF49}" type="presOf" srcId="{EEFD1927-72FB-4CE3-853A-602951520770}" destId="{49AFDFA9-F670-422B-8702-FD5982D6A5EC}" srcOrd="1" destOrd="0" presId="urn:microsoft.com/office/officeart/2005/8/layout/radial1"/>
    <dgm:cxn modelId="{22A5A0CC-6569-474E-B594-5A3E442EC2F9}" type="presOf" srcId="{528EF1F5-CA55-4731-AAB9-CB4C240DAE26}" destId="{50E5A9D6-EB64-4091-9F2E-2726FC727850}" srcOrd="0" destOrd="0" presId="urn:microsoft.com/office/officeart/2005/8/layout/radial1"/>
    <dgm:cxn modelId="{62D6B4D4-4FA2-4756-89BA-83E1A788824D}" type="presOf" srcId="{512A9131-282C-4015-AB7C-321BC3C29136}" destId="{D0C59C5C-7F91-426C-A93F-E19561CB386A}" srcOrd="1" destOrd="0" presId="urn:microsoft.com/office/officeart/2005/8/layout/radial1"/>
    <dgm:cxn modelId="{9825F0D5-1ACC-4593-8FB0-277BB22550CE}" srcId="{650CA89D-5390-480C-8EC0-92CB7AD09A79}" destId="{528EF1F5-CA55-4731-AAB9-CB4C240DAE26}" srcOrd="0" destOrd="0" parTransId="{FFA672B8-7B0F-471F-A061-B6F29669633C}" sibTransId="{DE1F7285-57F5-4DE7-B7EA-9BD8CE76AD3E}"/>
    <dgm:cxn modelId="{74D2C1E1-01EA-4B66-93BF-4AAE4F740D06}" type="presOf" srcId="{0A15E22A-08CF-4435-8921-EDFBCAA1A7A4}" destId="{DC62C9F8-2BF3-48B5-A962-C75CAA50F921}" srcOrd="0" destOrd="0" presId="urn:microsoft.com/office/officeart/2005/8/layout/radial1"/>
    <dgm:cxn modelId="{89F0A3E7-3935-40EB-BC57-71ABC037CD59}" srcId="{650CA89D-5390-480C-8EC0-92CB7AD09A79}" destId="{52DB54D9-68B3-439E-AB90-31BEC951B5A0}" srcOrd="1" destOrd="0" parTransId="{EEFD1927-72FB-4CE3-853A-602951520770}" sibTransId="{78EA8EEE-C768-4833-BB07-E511E9FEE470}"/>
    <dgm:cxn modelId="{4C4D1EEC-1067-4D91-B24E-DE69FBA01175}" type="presOf" srcId="{824BC04A-3F44-4368-99BD-86FA310A3285}" destId="{47AA3459-4BB5-4CF5-8A14-363168DFA9FF}" srcOrd="0" destOrd="0" presId="urn:microsoft.com/office/officeart/2005/8/layout/radial1"/>
    <dgm:cxn modelId="{D8FCA8F8-824C-49BB-B643-E81C2D69F945}" type="presOf" srcId="{EAA33187-7CA3-458D-A1CD-FCF8AE99A86E}" destId="{6A576F28-8CC3-4F3F-873B-5B687BCA057B}" srcOrd="1" destOrd="0" presId="urn:microsoft.com/office/officeart/2005/8/layout/radial1"/>
    <dgm:cxn modelId="{CDD7172F-07CA-44E5-90DB-A0211B5B7ED0}" type="presParOf" srcId="{DC62C9F8-2BF3-48B5-A962-C75CAA50F921}" destId="{5EB0511C-50A7-4A31-B1ED-00A3EBD54A96}" srcOrd="0" destOrd="0" presId="urn:microsoft.com/office/officeart/2005/8/layout/radial1"/>
    <dgm:cxn modelId="{143F479A-B16C-4C42-9A47-95C187FD0AC6}" type="presParOf" srcId="{DC62C9F8-2BF3-48B5-A962-C75CAA50F921}" destId="{45818F77-7AA5-421A-960A-15E7526599E8}" srcOrd="1" destOrd="0" presId="urn:microsoft.com/office/officeart/2005/8/layout/radial1"/>
    <dgm:cxn modelId="{7A7CB53C-C2FE-44E7-A00F-D7DACA9FC6AC}" type="presParOf" srcId="{45818F77-7AA5-421A-960A-15E7526599E8}" destId="{A91CDA62-FC73-4CA5-8AAF-A3A419DAC34F}" srcOrd="0" destOrd="0" presId="urn:microsoft.com/office/officeart/2005/8/layout/radial1"/>
    <dgm:cxn modelId="{5A558F74-A022-4965-95AF-ECD3D2C94BB8}" type="presParOf" srcId="{DC62C9F8-2BF3-48B5-A962-C75CAA50F921}" destId="{50E5A9D6-EB64-4091-9F2E-2726FC727850}" srcOrd="2" destOrd="0" presId="urn:microsoft.com/office/officeart/2005/8/layout/radial1"/>
    <dgm:cxn modelId="{73B350E0-0D15-4985-8E79-11AFBC01FA9C}" type="presParOf" srcId="{DC62C9F8-2BF3-48B5-A962-C75CAA50F921}" destId="{7BE05B6A-7188-46CD-88E3-E4F8FC3CAE31}" srcOrd="3" destOrd="0" presId="urn:microsoft.com/office/officeart/2005/8/layout/radial1"/>
    <dgm:cxn modelId="{73444BBF-4933-4C36-AF6E-5C4B64F8474B}" type="presParOf" srcId="{7BE05B6A-7188-46CD-88E3-E4F8FC3CAE31}" destId="{49AFDFA9-F670-422B-8702-FD5982D6A5EC}" srcOrd="0" destOrd="0" presId="urn:microsoft.com/office/officeart/2005/8/layout/radial1"/>
    <dgm:cxn modelId="{4D5A77CA-F41A-45E9-9B78-399800367C1D}" type="presParOf" srcId="{DC62C9F8-2BF3-48B5-A962-C75CAA50F921}" destId="{4AB628EB-78D2-4236-A3C9-9F8FA3F60670}" srcOrd="4" destOrd="0" presId="urn:microsoft.com/office/officeart/2005/8/layout/radial1"/>
    <dgm:cxn modelId="{D4F573F3-598A-4EC5-B6BE-4800190B66F4}" type="presParOf" srcId="{DC62C9F8-2BF3-48B5-A962-C75CAA50F921}" destId="{A627B7DC-D9B6-4668-8703-13BB656C2CE7}" srcOrd="5" destOrd="0" presId="urn:microsoft.com/office/officeart/2005/8/layout/radial1"/>
    <dgm:cxn modelId="{6ABE9244-B4B0-491B-80AD-B3FA13B6179F}" type="presParOf" srcId="{A627B7DC-D9B6-4668-8703-13BB656C2CE7}" destId="{D0C59C5C-7F91-426C-A93F-E19561CB386A}" srcOrd="0" destOrd="0" presId="urn:microsoft.com/office/officeart/2005/8/layout/radial1"/>
    <dgm:cxn modelId="{498411E6-C1D3-49AA-9478-C24843605A54}" type="presParOf" srcId="{DC62C9F8-2BF3-48B5-A962-C75CAA50F921}" destId="{47AA3459-4BB5-4CF5-8A14-363168DFA9FF}" srcOrd="6" destOrd="0" presId="urn:microsoft.com/office/officeart/2005/8/layout/radial1"/>
    <dgm:cxn modelId="{A6C18E9C-CAB3-4899-A644-21F60C3BED45}" type="presParOf" srcId="{DC62C9F8-2BF3-48B5-A962-C75CAA50F921}" destId="{9FBE68E0-6117-4B98-9E06-3563326217A5}" srcOrd="7" destOrd="0" presId="urn:microsoft.com/office/officeart/2005/8/layout/radial1"/>
    <dgm:cxn modelId="{D452DD3D-8DEB-4160-AAE0-66B1F2E4E27F}" type="presParOf" srcId="{9FBE68E0-6117-4B98-9E06-3563326217A5}" destId="{6A576F28-8CC3-4F3F-873B-5B687BCA057B}" srcOrd="0" destOrd="0" presId="urn:microsoft.com/office/officeart/2005/8/layout/radial1"/>
    <dgm:cxn modelId="{67DAC878-C46E-47EA-BFF1-5E91DC6E2828}" type="presParOf" srcId="{DC62C9F8-2BF3-48B5-A962-C75CAA50F921}" destId="{E4C329E1-64A1-423F-9933-C9C2E3508370}" srcOrd="8" destOrd="0" presId="urn:microsoft.com/office/officeart/2005/8/layout/radial1"/>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575F1-C92F-4DCE-8B4A-6A92659F1DE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C624C57-5D23-4E92-862F-A4CD22249DC7}">
      <dgm:prSet phldrT="[Text]"/>
      <dgm:spPr/>
      <dgm:t>
        <a:bodyPr/>
        <a:lstStyle/>
        <a:p>
          <a:r>
            <a:rPr lang="en-US" b="1" dirty="0">
              <a:latin typeface="Arial" panose="020B0604020202020204" pitchFamily="34" charset="0"/>
            </a:rPr>
            <a:t>Self-Concept</a:t>
          </a:r>
        </a:p>
      </dgm:t>
    </dgm:pt>
    <dgm:pt modelId="{38815B64-DD20-4D92-9B12-B8A124BD7E21}" type="parTrans" cxnId="{5D7DDF7C-AC36-4B36-83C4-C527918150B6}">
      <dgm:prSet/>
      <dgm:spPr/>
      <dgm:t>
        <a:bodyPr/>
        <a:lstStyle/>
        <a:p>
          <a:endParaRPr lang="en-US"/>
        </a:p>
      </dgm:t>
    </dgm:pt>
    <dgm:pt modelId="{5C8F0A6B-44C4-4AF3-AAA4-ED40FFCD5D4C}" type="sibTrans" cxnId="{5D7DDF7C-AC36-4B36-83C4-C527918150B6}">
      <dgm:prSet/>
      <dgm:spPr/>
      <dgm:t>
        <a:bodyPr/>
        <a:lstStyle/>
        <a:p>
          <a:endParaRPr lang="en-US"/>
        </a:p>
      </dgm:t>
    </dgm:pt>
    <dgm:pt modelId="{9FDA6F19-0F1B-44F8-9DB7-D810FD54EC07}">
      <dgm:prSet phldrT="[Text]" custT="1"/>
      <dgm:spPr/>
      <dgm:t>
        <a:bodyPr/>
        <a:lstStyle/>
        <a:p>
          <a:r>
            <a:rPr lang="en-US" altLang="en-US" sz="2400" dirty="0">
              <a:latin typeface="Arial" panose="020B0604020202020204" pitchFamily="34" charset="0"/>
            </a:rPr>
            <a:t>Self-concept is what people think about themselves. </a:t>
          </a:r>
          <a:endParaRPr lang="en-US" sz="2400" dirty="0"/>
        </a:p>
      </dgm:t>
    </dgm:pt>
    <dgm:pt modelId="{2FB833C2-983D-4829-8B14-3A20BAA4ECCA}" type="parTrans" cxnId="{AEED6297-2E39-4B3B-9967-17928BDB2A60}">
      <dgm:prSet/>
      <dgm:spPr/>
      <dgm:t>
        <a:bodyPr/>
        <a:lstStyle/>
        <a:p>
          <a:endParaRPr lang="en-US"/>
        </a:p>
      </dgm:t>
    </dgm:pt>
    <dgm:pt modelId="{CE021AC6-842C-49CC-8EA5-40E6A35EAA35}" type="sibTrans" cxnId="{AEED6297-2E39-4B3B-9967-17928BDB2A60}">
      <dgm:prSet/>
      <dgm:spPr/>
      <dgm:t>
        <a:bodyPr/>
        <a:lstStyle/>
        <a:p>
          <a:endParaRPr lang="en-US"/>
        </a:p>
      </dgm:t>
    </dgm:pt>
    <dgm:pt modelId="{03094D53-1ED8-4430-95A8-EDB140AB87FF}">
      <dgm:prSet phldrT="[Text]"/>
      <dgm:spPr/>
      <dgm:t>
        <a:bodyPr/>
        <a:lstStyle/>
        <a:p>
          <a:r>
            <a:rPr lang="en-US" b="1" dirty="0">
              <a:latin typeface="Arial" panose="020B0604020202020204" pitchFamily="34" charset="0"/>
            </a:rPr>
            <a:t>Self-Esteem</a:t>
          </a:r>
        </a:p>
      </dgm:t>
    </dgm:pt>
    <dgm:pt modelId="{BEF36207-35FC-46CC-AE9A-8AA41ACD363C}" type="parTrans" cxnId="{81FE579E-0C98-4C00-926A-494E23DC0D01}">
      <dgm:prSet/>
      <dgm:spPr/>
      <dgm:t>
        <a:bodyPr/>
        <a:lstStyle/>
        <a:p>
          <a:endParaRPr lang="en-US"/>
        </a:p>
      </dgm:t>
    </dgm:pt>
    <dgm:pt modelId="{D9F75D3E-9BCD-46E8-9C37-761F51BD68A6}" type="sibTrans" cxnId="{81FE579E-0C98-4C00-926A-494E23DC0D01}">
      <dgm:prSet/>
      <dgm:spPr/>
      <dgm:t>
        <a:bodyPr/>
        <a:lstStyle/>
        <a:p>
          <a:endParaRPr lang="en-US"/>
        </a:p>
      </dgm:t>
    </dgm:pt>
    <dgm:pt modelId="{3B4FA9E4-718B-44E1-87F4-A2A5FC9F65DF}">
      <dgm:prSet phldrT="[Text]" custT="1"/>
      <dgm:spPr/>
      <dgm:t>
        <a:bodyPr/>
        <a:lstStyle/>
        <a:p>
          <a:r>
            <a:rPr lang="en-US" altLang="en-US" sz="2400" dirty="0">
              <a:latin typeface="Arial" panose="020B0604020202020204" pitchFamily="34" charset="0"/>
            </a:rPr>
            <a:t>Self-esteem refers to the way people feel about themselves. </a:t>
          </a:r>
          <a:endParaRPr lang="en-US" sz="2400" dirty="0"/>
        </a:p>
      </dgm:t>
    </dgm:pt>
    <dgm:pt modelId="{78BA21F1-40B8-4441-8A87-863AE25CF5F9}" type="parTrans" cxnId="{70EBCB6F-BD56-471B-93EB-C4D69E8A9A6C}">
      <dgm:prSet/>
      <dgm:spPr/>
      <dgm:t>
        <a:bodyPr/>
        <a:lstStyle/>
        <a:p>
          <a:endParaRPr lang="en-US"/>
        </a:p>
      </dgm:t>
    </dgm:pt>
    <dgm:pt modelId="{20231E76-E8CB-4C50-8288-648A28CB964F}" type="sibTrans" cxnId="{70EBCB6F-BD56-471B-93EB-C4D69E8A9A6C}">
      <dgm:prSet/>
      <dgm:spPr/>
      <dgm:t>
        <a:bodyPr/>
        <a:lstStyle/>
        <a:p>
          <a:endParaRPr lang="en-US"/>
        </a:p>
      </dgm:t>
    </dgm:pt>
    <dgm:pt modelId="{218B90A3-97E3-4D10-90B7-46DA05FA69B7}">
      <dgm:prSet phldrT="[Text]"/>
      <dgm:spPr/>
      <dgm:t>
        <a:bodyPr/>
        <a:lstStyle/>
        <a:p>
          <a:r>
            <a:rPr lang="en-US" b="1" dirty="0">
              <a:latin typeface="Arial" panose="020B0604020202020204" pitchFamily="34" charset="0"/>
            </a:rPr>
            <a:t>Self-Worth</a:t>
          </a:r>
        </a:p>
      </dgm:t>
    </dgm:pt>
    <dgm:pt modelId="{54D04FD4-2EC5-4538-B490-DD306570A8C3}" type="parTrans" cxnId="{A35F534C-1F6A-450B-ACF3-99D6C32C3173}">
      <dgm:prSet/>
      <dgm:spPr/>
      <dgm:t>
        <a:bodyPr/>
        <a:lstStyle/>
        <a:p>
          <a:endParaRPr lang="en-US"/>
        </a:p>
      </dgm:t>
    </dgm:pt>
    <dgm:pt modelId="{B304DD6A-2775-4B86-BC00-6609AE67D7E4}" type="sibTrans" cxnId="{A35F534C-1F6A-450B-ACF3-99D6C32C3173}">
      <dgm:prSet/>
      <dgm:spPr/>
      <dgm:t>
        <a:bodyPr/>
        <a:lstStyle/>
        <a:p>
          <a:endParaRPr lang="en-US"/>
        </a:p>
      </dgm:t>
    </dgm:pt>
    <dgm:pt modelId="{C0BD5732-E422-435A-8C30-52E225634E06}">
      <dgm:prSet phldrT="[Text]" custT="1"/>
      <dgm:spPr/>
      <dgm:t>
        <a:bodyPr/>
        <a:lstStyle/>
        <a:p>
          <a:r>
            <a:rPr lang="en-US" altLang="en-US" sz="2400" dirty="0">
              <a:latin typeface="Arial" panose="020B0604020202020204" pitchFamily="34" charset="0"/>
            </a:rPr>
            <a:t>Self-worth is the combination of   self-esteem and self-concept. It is the way people think and feel about themselves. </a:t>
          </a:r>
          <a:endParaRPr lang="en-US" sz="2400" dirty="0"/>
        </a:p>
      </dgm:t>
    </dgm:pt>
    <dgm:pt modelId="{E12F70D3-9A21-4B8E-A6E6-3ECE0F33CC7C}" type="parTrans" cxnId="{C3025AF1-BFBD-4411-A846-5E34A1D7EFA1}">
      <dgm:prSet/>
      <dgm:spPr/>
      <dgm:t>
        <a:bodyPr/>
        <a:lstStyle/>
        <a:p>
          <a:endParaRPr lang="en-US"/>
        </a:p>
      </dgm:t>
    </dgm:pt>
    <dgm:pt modelId="{6E443067-7213-42BA-BA08-FD244AC62687}" type="sibTrans" cxnId="{C3025AF1-BFBD-4411-A846-5E34A1D7EFA1}">
      <dgm:prSet/>
      <dgm:spPr/>
      <dgm:t>
        <a:bodyPr/>
        <a:lstStyle/>
        <a:p>
          <a:endParaRPr lang="en-US"/>
        </a:p>
      </dgm:t>
    </dgm:pt>
    <dgm:pt modelId="{53EA9EC8-2701-46EA-8D26-0A8AE504131A}">
      <dgm:prSet custT="1"/>
      <dgm:spPr/>
      <dgm:t>
        <a:bodyPr/>
        <a:lstStyle/>
        <a:p>
          <a:r>
            <a:rPr lang="en-US" altLang="en-US" sz="2400" dirty="0">
              <a:latin typeface="Arial" panose="020B0604020202020204" pitchFamily="34" charset="0"/>
            </a:rPr>
            <a:t>It describes feelings about the self. </a:t>
          </a:r>
          <a:endParaRPr lang="en-US" sz="2400" dirty="0"/>
        </a:p>
      </dgm:t>
    </dgm:pt>
    <dgm:pt modelId="{ABA44E1E-6C54-45FF-8A95-0E26341799FE}" type="parTrans" cxnId="{F48C9098-D183-492D-A7D2-987CF1E2B38E}">
      <dgm:prSet/>
      <dgm:spPr/>
      <dgm:t>
        <a:bodyPr/>
        <a:lstStyle/>
        <a:p>
          <a:endParaRPr lang="en-US"/>
        </a:p>
      </dgm:t>
    </dgm:pt>
    <dgm:pt modelId="{F41C6EAF-4499-400D-A6AF-34047128E8C2}" type="sibTrans" cxnId="{F48C9098-D183-492D-A7D2-987CF1E2B38E}">
      <dgm:prSet/>
      <dgm:spPr/>
      <dgm:t>
        <a:bodyPr/>
        <a:lstStyle/>
        <a:p>
          <a:endParaRPr lang="en-US"/>
        </a:p>
      </dgm:t>
    </dgm:pt>
    <dgm:pt modelId="{9F1B4C69-7B47-4AD2-BCBF-579DFAB61866}">
      <dgm:prSet custT="1"/>
      <dgm:spPr/>
      <dgm:t>
        <a:bodyPr/>
        <a:lstStyle/>
        <a:p>
          <a:r>
            <a:rPr lang="en-US" altLang="en-US" sz="2400" dirty="0">
              <a:latin typeface="Arial" panose="020B0604020202020204" pitchFamily="34" charset="0"/>
            </a:rPr>
            <a:t>It can be positive or negative.</a:t>
          </a:r>
        </a:p>
      </dgm:t>
    </dgm:pt>
    <dgm:pt modelId="{5C49403F-3F55-4708-9F35-A6FD335070A4}" type="parTrans" cxnId="{56B84A5C-59F4-458F-B5CD-1817D26D77BF}">
      <dgm:prSet/>
      <dgm:spPr/>
      <dgm:t>
        <a:bodyPr/>
        <a:lstStyle/>
        <a:p>
          <a:endParaRPr lang="en-US"/>
        </a:p>
      </dgm:t>
    </dgm:pt>
    <dgm:pt modelId="{650063E2-B0B0-46D4-98E1-1D513D952EA2}" type="sibTrans" cxnId="{56B84A5C-59F4-458F-B5CD-1817D26D77BF}">
      <dgm:prSet/>
      <dgm:spPr/>
      <dgm:t>
        <a:bodyPr/>
        <a:lstStyle/>
        <a:p>
          <a:endParaRPr lang="en-US"/>
        </a:p>
      </dgm:t>
    </dgm:pt>
    <dgm:pt modelId="{78791718-F03D-4A8D-A1B0-4CEE768EB4BF}" type="pres">
      <dgm:prSet presAssocID="{5E7575F1-C92F-4DCE-8B4A-6A92659F1DE5}" presName="Name0" presStyleCnt="0">
        <dgm:presLayoutVars>
          <dgm:dir/>
          <dgm:animLvl val="lvl"/>
          <dgm:resizeHandles val="exact"/>
        </dgm:presLayoutVars>
      </dgm:prSet>
      <dgm:spPr/>
    </dgm:pt>
    <dgm:pt modelId="{4F044815-92AB-4CDD-A4E7-37E4E178EB9D}" type="pres">
      <dgm:prSet presAssocID="{FC624C57-5D23-4E92-862F-A4CD22249DC7}" presName="composite" presStyleCnt="0"/>
      <dgm:spPr/>
    </dgm:pt>
    <dgm:pt modelId="{9DA07A2E-5A22-4109-999E-F9920791507C}" type="pres">
      <dgm:prSet presAssocID="{FC624C57-5D23-4E92-862F-A4CD22249DC7}" presName="parTx" presStyleLbl="alignNode1" presStyleIdx="0" presStyleCnt="3">
        <dgm:presLayoutVars>
          <dgm:chMax val="0"/>
          <dgm:chPref val="0"/>
          <dgm:bulletEnabled val="1"/>
        </dgm:presLayoutVars>
      </dgm:prSet>
      <dgm:spPr/>
    </dgm:pt>
    <dgm:pt modelId="{64A0F3D6-3D17-491E-8614-1BA78FD614D9}" type="pres">
      <dgm:prSet presAssocID="{FC624C57-5D23-4E92-862F-A4CD22249DC7}" presName="desTx" presStyleLbl="alignAccFollowNode1" presStyleIdx="0" presStyleCnt="3">
        <dgm:presLayoutVars>
          <dgm:bulletEnabled val="1"/>
        </dgm:presLayoutVars>
      </dgm:prSet>
      <dgm:spPr/>
    </dgm:pt>
    <dgm:pt modelId="{95C3256E-4800-4B99-918F-37852342A452}" type="pres">
      <dgm:prSet presAssocID="{5C8F0A6B-44C4-4AF3-AAA4-ED40FFCD5D4C}" presName="space" presStyleCnt="0"/>
      <dgm:spPr/>
    </dgm:pt>
    <dgm:pt modelId="{D5D5D19C-3338-414E-9CFA-87ED9F840C16}" type="pres">
      <dgm:prSet presAssocID="{03094D53-1ED8-4430-95A8-EDB140AB87FF}" presName="composite" presStyleCnt="0"/>
      <dgm:spPr/>
    </dgm:pt>
    <dgm:pt modelId="{4D630DBD-A217-40C9-839E-F3F9520FA4D2}" type="pres">
      <dgm:prSet presAssocID="{03094D53-1ED8-4430-95A8-EDB140AB87FF}" presName="parTx" presStyleLbl="alignNode1" presStyleIdx="1" presStyleCnt="3">
        <dgm:presLayoutVars>
          <dgm:chMax val="0"/>
          <dgm:chPref val="0"/>
          <dgm:bulletEnabled val="1"/>
        </dgm:presLayoutVars>
      </dgm:prSet>
      <dgm:spPr/>
    </dgm:pt>
    <dgm:pt modelId="{1A1B0569-8F4F-485A-A249-E656C4E093EC}" type="pres">
      <dgm:prSet presAssocID="{03094D53-1ED8-4430-95A8-EDB140AB87FF}" presName="desTx" presStyleLbl="alignAccFollowNode1" presStyleIdx="1" presStyleCnt="3">
        <dgm:presLayoutVars>
          <dgm:bulletEnabled val="1"/>
        </dgm:presLayoutVars>
      </dgm:prSet>
      <dgm:spPr/>
    </dgm:pt>
    <dgm:pt modelId="{6B7D9967-19A3-4F4E-9B7C-3F5E7BCCF831}" type="pres">
      <dgm:prSet presAssocID="{D9F75D3E-9BCD-46E8-9C37-761F51BD68A6}" presName="space" presStyleCnt="0"/>
      <dgm:spPr/>
    </dgm:pt>
    <dgm:pt modelId="{0F0E076F-FAE2-488F-9998-C9A532B5E61E}" type="pres">
      <dgm:prSet presAssocID="{218B90A3-97E3-4D10-90B7-46DA05FA69B7}" presName="composite" presStyleCnt="0"/>
      <dgm:spPr/>
    </dgm:pt>
    <dgm:pt modelId="{3D46055B-2524-42CE-BD94-A895DED7FB6A}" type="pres">
      <dgm:prSet presAssocID="{218B90A3-97E3-4D10-90B7-46DA05FA69B7}" presName="parTx" presStyleLbl="alignNode1" presStyleIdx="2" presStyleCnt="3">
        <dgm:presLayoutVars>
          <dgm:chMax val="0"/>
          <dgm:chPref val="0"/>
          <dgm:bulletEnabled val="1"/>
        </dgm:presLayoutVars>
      </dgm:prSet>
      <dgm:spPr/>
    </dgm:pt>
    <dgm:pt modelId="{B1D5290A-2B11-4216-A70E-15962A806561}" type="pres">
      <dgm:prSet presAssocID="{218B90A3-97E3-4D10-90B7-46DA05FA69B7}" presName="desTx" presStyleLbl="alignAccFollowNode1" presStyleIdx="2" presStyleCnt="3">
        <dgm:presLayoutVars>
          <dgm:bulletEnabled val="1"/>
        </dgm:presLayoutVars>
      </dgm:prSet>
      <dgm:spPr/>
    </dgm:pt>
  </dgm:ptLst>
  <dgm:cxnLst>
    <dgm:cxn modelId="{6C58AE0C-FB71-454C-8AEA-9B9B2619F970}" type="presOf" srcId="{3B4FA9E4-718B-44E1-87F4-A2A5FC9F65DF}" destId="{1A1B0569-8F4F-485A-A249-E656C4E093EC}" srcOrd="0" destOrd="0" presId="urn:microsoft.com/office/officeart/2005/8/layout/hList1"/>
    <dgm:cxn modelId="{8B799E1C-913F-4F7E-A292-E284479BD237}" type="presOf" srcId="{5E7575F1-C92F-4DCE-8B4A-6A92659F1DE5}" destId="{78791718-F03D-4A8D-A1B0-4CEE768EB4BF}" srcOrd="0" destOrd="0" presId="urn:microsoft.com/office/officeart/2005/8/layout/hList1"/>
    <dgm:cxn modelId="{77B54D5B-1A26-4C13-938B-2CBF78D0AC13}" type="presOf" srcId="{C0BD5732-E422-435A-8C30-52E225634E06}" destId="{B1D5290A-2B11-4216-A70E-15962A806561}" srcOrd="0" destOrd="0" presId="urn:microsoft.com/office/officeart/2005/8/layout/hList1"/>
    <dgm:cxn modelId="{56B84A5C-59F4-458F-B5CD-1817D26D77BF}" srcId="{FC624C57-5D23-4E92-862F-A4CD22249DC7}" destId="{9F1B4C69-7B47-4AD2-BCBF-579DFAB61866}" srcOrd="1" destOrd="0" parTransId="{5C49403F-3F55-4708-9F35-A6FD335070A4}" sibTransId="{650063E2-B0B0-46D4-98E1-1D513D952EA2}"/>
    <dgm:cxn modelId="{18EAEA41-F206-4F08-9B2F-68B2C1C1B6DB}" type="presOf" srcId="{9F1B4C69-7B47-4AD2-BCBF-579DFAB61866}" destId="{64A0F3D6-3D17-491E-8614-1BA78FD614D9}" srcOrd="0" destOrd="1" presId="urn:microsoft.com/office/officeart/2005/8/layout/hList1"/>
    <dgm:cxn modelId="{A35F534C-1F6A-450B-ACF3-99D6C32C3173}" srcId="{5E7575F1-C92F-4DCE-8B4A-6A92659F1DE5}" destId="{218B90A3-97E3-4D10-90B7-46DA05FA69B7}" srcOrd="2" destOrd="0" parTransId="{54D04FD4-2EC5-4538-B490-DD306570A8C3}" sibTransId="{B304DD6A-2775-4B86-BC00-6609AE67D7E4}"/>
    <dgm:cxn modelId="{70EBCB6F-BD56-471B-93EB-C4D69E8A9A6C}" srcId="{03094D53-1ED8-4430-95A8-EDB140AB87FF}" destId="{3B4FA9E4-718B-44E1-87F4-A2A5FC9F65DF}" srcOrd="0" destOrd="0" parTransId="{78BA21F1-40B8-4441-8A87-863AE25CF5F9}" sibTransId="{20231E76-E8CB-4C50-8288-648A28CB964F}"/>
    <dgm:cxn modelId="{5D7DDF7C-AC36-4B36-83C4-C527918150B6}" srcId="{5E7575F1-C92F-4DCE-8B4A-6A92659F1DE5}" destId="{FC624C57-5D23-4E92-862F-A4CD22249DC7}" srcOrd="0" destOrd="0" parTransId="{38815B64-DD20-4D92-9B12-B8A124BD7E21}" sibTransId="{5C8F0A6B-44C4-4AF3-AAA4-ED40FFCD5D4C}"/>
    <dgm:cxn modelId="{8CB1327F-8509-4D85-89E9-8D90FB4F8AD4}" type="presOf" srcId="{53EA9EC8-2701-46EA-8D26-0A8AE504131A}" destId="{1A1B0569-8F4F-485A-A249-E656C4E093EC}" srcOrd="0" destOrd="1" presId="urn:microsoft.com/office/officeart/2005/8/layout/hList1"/>
    <dgm:cxn modelId="{EA60F983-9F78-4C14-865C-44BCFC230BF1}" type="presOf" srcId="{FC624C57-5D23-4E92-862F-A4CD22249DC7}" destId="{9DA07A2E-5A22-4109-999E-F9920791507C}" srcOrd="0" destOrd="0" presId="urn:microsoft.com/office/officeart/2005/8/layout/hList1"/>
    <dgm:cxn modelId="{AEED6297-2E39-4B3B-9967-17928BDB2A60}" srcId="{FC624C57-5D23-4E92-862F-A4CD22249DC7}" destId="{9FDA6F19-0F1B-44F8-9DB7-D810FD54EC07}" srcOrd="0" destOrd="0" parTransId="{2FB833C2-983D-4829-8B14-3A20BAA4ECCA}" sibTransId="{CE021AC6-842C-49CC-8EA5-40E6A35EAA35}"/>
    <dgm:cxn modelId="{F48C9098-D183-492D-A7D2-987CF1E2B38E}" srcId="{03094D53-1ED8-4430-95A8-EDB140AB87FF}" destId="{53EA9EC8-2701-46EA-8D26-0A8AE504131A}" srcOrd="1" destOrd="0" parTransId="{ABA44E1E-6C54-45FF-8A95-0E26341799FE}" sibTransId="{F41C6EAF-4499-400D-A6AF-34047128E8C2}"/>
    <dgm:cxn modelId="{81FE579E-0C98-4C00-926A-494E23DC0D01}" srcId="{5E7575F1-C92F-4DCE-8B4A-6A92659F1DE5}" destId="{03094D53-1ED8-4430-95A8-EDB140AB87FF}" srcOrd="1" destOrd="0" parTransId="{BEF36207-35FC-46CC-AE9A-8AA41ACD363C}" sibTransId="{D9F75D3E-9BCD-46E8-9C37-761F51BD68A6}"/>
    <dgm:cxn modelId="{DF2C4EC6-4637-46FF-8C29-9AB5C1741A1E}" type="presOf" srcId="{9FDA6F19-0F1B-44F8-9DB7-D810FD54EC07}" destId="{64A0F3D6-3D17-491E-8614-1BA78FD614D9}" srcOrd="0" destOrd="0" presId="urn:microsoft.com/office/officeart/2005/8/layout/hList1"/>
    <dgm:cxn modelId="{3AFB01D4-D391-41ED-8464-BB1E9C475B3D}" type="presOf" srcId="{03094D53-1ED8-4430-95A8-EDB140AB87FF}" destId="{4D630DBD-A217-40C9-839E-F3F9520FA4D2}" srcOrd="0" destOrd="0" presId="urn:microsoft.com/office/officeart/2005/8/layout/hList1"/>
    <dgm:cxn modelId="{A33708D4-12B0-4B0B-9739-1D3323660D0C}" type="presOf" srcId="{218B90A3-97E3-4D10-90B7-46DA05FA69B7}" destId="{3D46055B-2524-42CE-BD94-A895DED7FB6A}" srcOrd="0" destOrd="0" presId="urn:microsoft.com/office/officeart/2005/8/layout/hList1"/>
    <dgm:cxn modelId="{C3025AF1-BFBD-4411-A846-5E34A1D7EFA1}" srcId="{218B90A3-97E3-4D10-90B7-46DA05FA69B7}" destId="{C0BD5732-E422-435A-8C30-52E225634E06}" srcOrd="0" destOrd="0" parTransId="{E12F70D3-9A21-4B8E-A6E6-3ECE0F33CC7C}" sibTransId="{6E443067-7213-42BA-BA08-FD244AC62687}"/>
    <dgm:cxn modelId="{DF5E10A3-E8A6-4BE7-8A69-0B9C9CC48845}" type="presParOf" srcId="{78791718-F03D-4A8D-A1B0-4CEE768EB4BF}" destId="{4F044815-92AB-4CDD-A4E7-37E4E178EB9D}" srcOrd="0" destOrd="0" presId="urn:microsoft.com/office/officeart/2005/8/layout/hList1"/>
    <dgm:cxn modelId="{1F43BA4F-C718-4456-AA57-37D7E7838A02}" type="presParOf" srcId="{4F044815-92AB-4CDD-A4E7-37E4E178EB9D}" destId="{9DA07A2E-5A22-4109-999E-F9920791507C}" srcOrd="0" destOrd="0" presId="urn:microsoft.com/office/officeart/2005/8/layout/hList1"/>
    <dgm:cxn modelId="{357965E3-A9C3-4402-9379-73D3F3AFB0FB}" type="presParOf" srcId="{4F044815-92AB-4CDD-A4E7-37E4E178EB9D}" destId="{64A0F3D6-3D17-491E-8614-1BA78FD614D9}" srcOrd="1" destOrd="0" presId="urn:microsoft.com/office/officeart/2005/8/layout/hList1"/>
    <dgm:cxn modelId="{03C6F2EE-DB41-4103-81EA-FF325203C352}" type="presParOf" srcId="{78791718-F03D-4A8D-A1B0-4CEE768EB4BF}" destId="{95C3256E-4800-4B99-918F-37852342A452}" srcOrd="1" destOrd="0" presId="urn:microsoft.com/office/officeart/2005/8/layout/hList1"/>
    <dgm:cxn modelId="{E476CEFB-36FE-4C62-8118-2539B944B23E}" type="presParOf" srcId="{78791718-F03D-4A8D-A1B0-4CEE768EB4BF}" destId="{D5D5D19C-3338-414E-9CFA-87ED9F840C16}" srcOrd="2" destOrd="0" presId="urn:microsoft.com/office/officeart/2005/8/layout/hList1"/>
    <dgm:cxn modelId="{433E79C6-1C8C-4A87-9F5F-B3D9DA5931E3}" type="presParOf" srcId="{D5D5D19C-3338-414E-9CFA-87ED9F840C16}" destId="{4D630DBD-A217-40C9-839E-F3F9520FA4D2}" srcOrd="0" destOrd="0" presId="urn:microsoft.com/office/officeart/2005/8/layout/hList1"/>
    <dgm:cxn modelId="{30FEA84D-D9CF-43AB-A48E-2F83B4DB8340}" type="presParOf" srcId="{D5D5D19C-3338-414E-9CFA-87ED9F840C16}" destId="{1A1B0569-8F4F-485A-A249-E656C4E093EC}" srcOrd="1" destOrd="0" presId="urn:microsoft.com/office/officeart/2005/8/layout/hList1"/>
    <dgm:cxn modelId="{1B98021A-7CC4-4E2D-AD72-080F672675BF}" type="presParOf" srcId="{78791718-F03D-4A8D-A1B0-4CEE768EB4BF}" destId="{6B7D9967-19A3-4F4E-9B7C-3F5E7BCCF831}" srcOrd="3" destOrd="0" presId="urn:microsoft.com/office/officeart/2005/8/layout/hList1"/>
    <dgm:cxn modelId="{B6417702-8BA1-4FE1-8CEF-ECFEE07BB041}" type="presParOf" srcId="{78791718-F03D-4A8D-A1B0-4CEE768EB4BF}" destId="{0F0E076F-FAE2-488F-9998-C9A532B5E61E}" srcOrd="4" destOrd="0" presId="urn:microsoft.com/office/officeart/2005/8/layout/hList1"/>
    <dgm:cxn modelId="{9E6A0322-1453-413D-922E-9F7AA88F6191}" type="presParOf" srcId="{0F0E076F-FAE2-488F-9998-C9A532B5E61E}" destId="{3D46055B-2524-42CE-BD94-A895DED7FB6A}" srcOrd="0" destOrd="0" presId="urn:microsoft.com/office/officeart/2005/8/layout/hList1"/>
    <dgm:cxn modelId="{844AF605-F8D1-433B-9615-30268C4EE9CB}" type="presParOf" srcId="{0F0E076F-FAE2-488F-9998-C9A532B5E61E}" destId="{B1D5290A-2B11-4216-A70E-15962A80656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509DA-303F-49C7-AC68-BA53BA6F553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312F8435-592F-47D5-B9C2-3CAFB027BC9F}">
      <dgm:prSet phldrT="[Text]"/>
      <dgm:spPr/>
      <dgm:t>
        <a:bodyPr/>
        <a:lstStyle/>
        <a:p>
          <a:r>
            <a:rPr lang="en-US" dirty="0"/>
            <a:t>Negative Self-Talk</a:t>
          </a:r>
        </a:p>
      </dgm:t>
    </dgm:pt>
    <dgm:pt modelId="{F4462C43-BDF7-4752-BDBF-6DD497C15D07}" type="parTrans" cxnId="{BDA157E2-F2C0-470C-B3D9-5B18F809D6F5}">
      <dgm:prSet/>
      <dgm:spPr/>
      <dgm:t>
        <a:bodyPr/>
        <a:lstStyle/>
        <a:p>
          <a:endParaRPr lang="en-US"/>
        </a:p>
      </dgm:t>
    </dgm:pt>
    <dgm:pt modelId="{6702144E-E882-4D07-9F6E-38B90DE02921}" type="sibTrans" cxnId="{BDA157E2-F2C0-470C-B3D9-5B18F809D6F5}">
      <dgm:prSet/>
      <dgm:spPr/>
      <dgm:t>
        <a:bodyPr/>
        <a:lstStyle/>
        <a:p>
          <a:endParaRPr lang="en-US"/>
        </a:p>
      </dgm:t>
    </dgm:pt>
    <dgm:pt modelId="{1652F0E4-C9A9-4495-A494-01DC87C4BD6D}">
      <dgm:prSet phldrT="[Text]"/>
      <dgm:spPr/>
      <dgm:t>
        <a:bodyPr/>
        <a:lstStyle/>
        <a:p>
          <a:r>
            <a:rPr lang="en-US" dirty="0"/>
            <a:t>I don’t know how to do it</a:t>
          </a:r>
        </a:p>
      </dgm:t>
    </dgm:pt>
    <dgm:pt modelId="{347E321B-4C79-4307-B36F-DCD43BA54039}" type="parTrans" cxnId="{4B164C5A-D6EC-4766-8F93-21D57BCA35A4}">
      <dgm:prSet/>
      <dgm:spPr/>
      <dgm:t>
        <a:bodyPr/>
        <a:lstStyle/>
        <a:p>
          <a:endParaRPr lang="en-US"/>
        </a:p>
      </dgm:t>
    </dgm:pt>
    <dgm:pt modelId="{0436FFB6-5D19-4C1D-8D62-4EDCEE737679}" type="sibTrans" cxnId="{4B164C5A-D6EC-4766-8F93-21D57BCA35A4}">
      <dgm:prSet/>
      <dgm:spPr/>
      <dgm:t>
        <a:bodyPr/>
        <a:lstStyle/>
        <a:p>
          <a:endParaRPr lang="en-US"/>
        </a:p>
      </dgm:t>
    </dgm:pt>
    <dgm:pt modelId="{75959774-3D51-4773-B210-07839944084D}">
      <dgm:prSet phldrT="[Text]"/>
      <dgm:spPr/>
      <dgm:t>
        <a:bodyPr/>
        <a:lstStyle/>
        <a:p>
          <a:r>
            <a:rPr lang="en-US" dirty="0"/>
            <a:t>Positive Self-Talk</a:t>
          </a:r>
        </a:p>
      </dgm:t>
    </dgm:pt>
    <dgm:pt modelId="{3C986F41-ADCD-4938-AFA2-A7C5778428A5}" type="parTrans" cxnId="{A86E6CB1-54A1-465C-BD48-228A1655C3E1}">
      <dgm:prSet/>
      <dgm:spPr/>
      <dgm:t>
        <a:bodyPr/>
        <a:lstStyle/>
        <a:p>
          <a:endParaRPr lang="en-US"/>
        </a:p>
      </dgm:t>
    </dgm:pt>
    <dgm:pt modelId="{027F44A3-249B-4EAA-A407-B26A3B054CA1}" type="sibTrans" cxnId="{A86E6CB1-54A1-465C-BD48-228A1655C3E1}">
      <dgm:prSet/>
      <dgm:spPr/>
      <dgm:t>
        <a:bodyPr/>
        <a:lstStyle/>
        <a:p>
          <a:endParaRPr lang="en-US"/>
        </a:p>
      </dgm:t>
    </dgm:pt>
    <dgm:pt modelId="{EBE0406E-9C7B-4219-8E9F-3D108ECE5FA1}">
      <dgm:prSet phldrT="[Text]"/>
      <dgm:spPr/>
      <dgm:t>
        <a:bodyPr/>
        <a:lstStyle/>
        <a:p>
          <a:r>
            <a:rPr lang="en-US" dirty="0"/>
            <a:t>I can learn</a:t>
          </a:r>
        </a:p>
      </dgm:t>
    </dgm:pt>
    <dgm:pt modelId="{39F1D5C6-C9BB-4E23-94C3-BE7D83EF7AD3}" type="parTrans" cxnId="{86946A9C-A6AA-4797-A3E4-EF592CF9ECD0}">
      <dgm:prSet/>
      <dgm:spPr/>
      <dgm:t>
        <a:bodyPr/>
        <a:lstStyle/>
        <a:p>
          <a:endParaRPr lang="en-US"/>
        </a:p>
      </dgm:t>
    </dgm:pt>
    <dgm:pt modelId="{87CFD6EC-5B8A-4654-A98A-8F13468C04BB}" type="sibTrans" cxnId="{86946A9C-A6AA-4797-A3E4-EF592CF9ECD0}">
      <dgm:prSet/>
      <dgm:spPr/>
      <dgm:t>
        <a:bodyPr/>
        <a:lstStyle/>
        <a:p>
          <a:endParaRPr lang="en-US"/>
        </a:p>
      </dgm:t>
    </dgm:pt>
    <dgm:pt modelId="{2732EDD9-4CD5-48CA-BF05-D3B0514C9F6D}">
      <dgm:prSet phldrT="[Text]"/>
      <dgm:spPr/>
      <dgm:t>
        <a:bodyPr/>
        <a:lstStyle/>
        <a:p>
          <a:r>
            <a:rPr lang="en-US" dirty="0"/>
            <a:t>I’ll mess up</a:t>
          </a:r>
        </a:p>
      </dgm:t>
    </dgm:pt>
    <dgm:pt modelId="{D4472089-EBD8-4BCF-878F-9952B6940B57}" type="parTrans" cxnId="{3DDAFCBC-2E99-4CA6-8D9A-DFC5CB5AF778}">
      <dgm:prSet/>
      <dgm:spPr/>
      <dgm:t>
        <a:bodyPr/>
        <a:lstStyle/>
        <a:p>
          <a:endParaRPr lang="en-US"/>
        </a:p>
      </dgm:t>
    </dgm:pt>
    <dgm:pt modelId="{35E153A2-C96C-42B5-9C24-33A953E56909}" type="sibTrans" cxnId="{3DDAFCBC-2E99-4CA6-8D9A-DFC5CB5AF778}">
      <dgm:prSet/>
      <dgm:spPr/>
      <dgm:t>
        <a:bodyPr/>
        <a:lstStyle/>
        <a:p>
          <a:endParaRPr lang="en-US"/>
        </a:p>
      </dgm:t>
    </dgm:pt>
    <dgm:pt modelId="{682F5EBC-34C1-4E7A-B487-88C465B88BC4}">
      <dgm:prSet phldrT="[Text]"/>
      <dgm:spPr/>
      <dgm:t>
        <a:bodyPr/>
        <a:lstStyle/>
        <a:p>
          <a:r>
            <a:rPr lang="en-US" dirty="0"/>
            <a:t>I don’t have what I need</a:t>
          </a:r>
        </a:p>
      </dgm:t>
    </dgm:pt>
    <dgm:pt modelId="{39BAC8ED-CC00-407B-9677-FC51A67A5A5A}" type="parTrans" cxnId="{544C5CFD-C7FC-4DA4-802D-F1F669FE8638}">
      <dgm:prSet/>
      <dgm:spPr/>
      <dgm:t>
        <a:bodyPr/>
        <a:lstStyle/>
        <a:p>
          <a:endParaRPr lang="en-US"/>
        </a:p>
      </dgm:t>
    </dgm:pt>
    <dgm:pt modelId="{101A104B-19A1-4787-A3DC-BFDCAAF7AB72}" type="sibTrans" cxnId="{544C5CFD-C7FC-4DA4-802D-F1F669FE8638}">
      <dgm:prSet/>
      <dgm:spPr/>
      <dgm:t>
        <a:bodyPr/>
        <a:lstStyle/>
        <a:p>
          <a:endParaRPr lang="en-US"/>
        </a:p>
      </dgm:t>
    </dgm:pt>
    <dgm:pt modelId="{9B0B083A-1D99-4216-BCE9-DF17F17C6010}">
      <dgm:prSet phldrT="[Text]"/>
      <dgm:spPr/>
      <dgm:t>
        <a:bodyPr/>
        <a:lstStyle/>
        <a:p>
          <a:r>
            <a:rPr lang="en-US" dirty="0"/>
            <a:t>It won’t work</a:t>
          </a:r>
        </a:p>
      </dgm:t>
    </dgm:pt>
    <dgm:pt modelId="{C7A0D36B-9D1F-4034-99C3-58C300D7554D}" type="parTrans" cxnId="{A16AECED-15F4-4140-9520-2C72D3B5B903}">
      <dgm:prSet/>
      <dgm:spPr/>
      <dgm:t>
        <a:bodyPr/>
        <a:lstStyle/>
        <a:p>
          <a:endParaRPr lang="en-US"/>
        </a:p>
      </dgm:t>
    </dgm:pt>
    <dgm:pt modelId="{CB401509-FFA6-4D65-BFC8-27BD4068DA06}" type="sibTrans" cxnId="{A16AECED-15F4-4140-9520-2C72D3B5B903}">
      <dgm:prSet/>
      <dgm:spPr/>
      <dgm:t>
        <a:bodyPr/>
        <a:lstStyle/>
        <a:p>
          <a:endParaRPr lang="en-US"/>
        </a:p>
      </dgm:t>
    </dgm:pt>
    <dgm:pt modelId="{8905AEE0-CC20-4C8E-BB9E-13CFC5076FB8}">
      <dgm:prSet phldrT="[Text]"/>
      <dgm:spPr/>
      <dgm:t>
        <a:bodyPr/>
        <a:lstStyle/>
        <a:p>
          <a:r>
            <a:rPr lang="en-US" dirty="0"/>
            <a:t>I tried and it didn’t work</a:t>
          </a:r>
        </a:p>
      </dgm:t>
    </dgm:pt>
    <dgm:pt modelId="{32FC607B-9EA8-4EC3-8C7F-1D2394A973D6}" type="parTrans" cxnId="{0F4DA712-2333-4A7E-898C-C44FF596644C}">
      <dgm:prSet/>
      <dgm:spPr/>
      <dgm:t>
        <a:bodyPr/>
        <a:lstStyle/>
        <a:p>
          <a:endParaRPr lang="en-US"/>
        </a:p>
      </dgm:t>
    </dgm:pt>
    <dgm:pt modelId="{81F34114-688D-489F-A2ED-C2AEC56B6501}" type="sibTrans" cxnId="{0F4DA712-2333-4A7E-898C-C44FF596644C}">
      <dgm:prSet/>
      <dgm:spPr/>
      <dgm:t>
        <a:bodyPr/>
        <a:lstStyle/>
        <a:p>
          <a:endParaRPr lang="en-US"/>
        </a:p>
      </dgm:t>
    </dgm:pt>
    <dgm:pt modelId="{CDE049A4-1DB7-4727-87F6-B966BE1AC53A}">
      <dgm:prSet phldrT="[Text]"/>
      <dgm:spPr/>
      <dgm:t>
        <a:bodyPr/>
        <a:lstStyle/>
        <a:p>
          <a:r>
            <a:rPr lang="en-US" dirty="0"/>
            <a:t>I’m not enough</a:t>
          </a:r>
        </a:p>
      </dgm:t>
    </dgm:pt>
    <dgm:pt modelId="{A4DA39DD-AF4D-430A-A945-B3B4A9B24146}" type="parTrans" cxnId="{8E7BE623-4AA0-4778-B355-49987D44E476}">
      <dgm:prSet/>
      <dgm:spPr/>
      <dgm:t>
        <a:bodyPr/>
        <a:lstStyle/>
        <a:p>
          <a:endParaRPr lang="en-US"/>
        </a:p>
      </dgm:t>
    </dgm:pt>
    <dgm:pt modelId="{2FC67055-4D6B-4513-98EC-332343AF9765}" type="sibTrans" cxnId="{8E7BE623-4AA0-4778-B355-49987D44E476}">
      <dgm:prSet/>
      <dgm:spPr/>
      <dgm:t>
        <a:bodyPr/>
        <a:lstStyle/>
        <a:p>
          <a:endParaRPr lang="en-US"/>
        </a:p>
      </dgm:t>
    </dgm:pt>
    <dgm:pt modelId="{65FD30AD-6963-4BF9-9045-9D1DA65ECB0F}">
      <dgm:prSet phldrT="[Text]"/>
      <dgm:spPr/>
      <dgm:t>
        <a:bodyPr/>
        <a:lstStyle/>
        <a:p>
          <a:r>
            <a:rPr lang="en-US" dirty="0"/>
            <a:t>I’ve can do hard things</a:t>
          </a:r>
        </a:p>
      </dgm:t>
    </dgm:pt>
    <dgm:pt modelId="{6C0D23D8-D6B5-4638-9A69-E309423661FE}" type="parTrans" cxnId="{B50B928A-B976-4E0F-A74F-13E977AFECBF}">
      <dgm:prSet/>
      <dgm:spPr/>
      <dgm:t>
        <a:bodyPr/>
        <a:lstStyle/>
        <a:p>
          <a:endParaRPr lang="en-US"/>
        </a:p>
      </dgm:t>
    </dgm:pt>
    <dgm:pt modelId="{A3D75567-B19F-4FD2-9D0C-5AC9BDE1FFE6}" type="sibTrans" cxnId="{B50B928A-B976-4E0F-A74F-13E977AFECBF}">
      <dgm:prSet/>
      <dgm:spPr/>
      <dgm:t>
        <a:bodyPr/>
        <a:lstStyle/>
        <a:p>
          <a:endParaRPr lang="en-US"/>
        </a:p>
      </dgm:t>
    </dgm:pt>
    <dgm:pt modelId="{D203F6CE-971E-487C-BAE6-CC821232A4DD}">
      <dgm:prSet phldrT="[Text]"/>
      <dgm:spPr/>
      <dgm:t>
        <a:bodyPr/>
        <a:lstStyle/>
        <a:p>
          <a:r>
            <a:rPr lang="en-US" dirty="0"/>
            <a:t>I’m always improving</a:t>
          </a:r>
        </a:p>
      </dgm:t>
    </dgm:pt>
    <dgm:pt modelId="{6AB4B31C-5091-4B44-832A-F364E764AADA}" type="parTrans" cxnId="{F90A453D-BB78-4FCD-8DFA-C1C2C5D57883}">
      <dgm:prSet/>
      <dgm:spPr/>
      <dgm:t>
        <a:bodyPr/>
        <a:lstStyle/>
        <a:p>
          <a:endParaRPr lang="en-US"/>
        </a:p>
      </dgm:t>
    </dgm:pt>
    <dgm:pt modelId="{CC217CE9-90A2-47BD-B36B-0A836F1343F7}" type="sibTrans" cxnId="{F90A453D-BB78-4FCD-8DFA-C1C2C5D57883}">
      <dgm:prSet/>
      <dgm:spPr/>
      <dgm:t>
        <a:bodyPr/>
        <a:lstStyle/>
        <a:p>
          <a:endParaRPr lang="en-US"/>
        </a:p>
      </dgm:t>
    </dgm:pt>
    <dgm:pt modelId="{A1FC5715-8430-4185-9C95-17285D4A3CEA}">
      <dgm:prSet phldrT="[Text]"/>
      <dgm:spPr/>
      <dgm:t>
        <a:bodyPr/>
        <a:lstStyle/>
        <a:p>
          <a:r>
            <a:rPr lang="en-US" dirty="0"/>
            <a:t>I can ask others for help</a:t>
          </a:r>
        </a:p>
      </dgm:t>
    </dgm:pt>
    <dgm:pt modelId="{1698F413-1979-4081-9158-D3B48BB954B7}" type="parTrans" cxnId="{AA8A6ED5-5019-4899-AB92-A6BC5C6F2926}">
      <dgm:prSet/>
      <dgm:spPr/>
      <dgm:t>
        <a:bodyPr/>
        <a:lstStyle/>
        <a:p>
          <a:endParaRPr lang="en-US"/>
        </a:p>
      </dgm:t>
    </dgm:pt>
    <dgm:pt modelId="{2499E9F6-F1A2-4298-9DD4-8B35F0590DE7}" type="sibTrans" cxnId="{AA8A6ED5-5019-4899-AB92-A6BC5C6F2926}">
      <dgm:prSet/>
      <dgm:spPr/>
      <dgm:t>
        <a:bodyPr/>
        <a:lstStyle/>
        <a:p>
          <a:endParaRPr lang="en-US"/>
        </a:p>
      </dgm:t>
    </dgm:pt>
    <dgm:pt modelId="{C1391640-6550-48FB-8390-8E8285BC4332}">
      <dgm:prSet phldrT="[Text]"/>
      <dgm:spPr/>
      <dgm:t>
        <a:bodyPr/>
        <a:lstStyle/>
        <a:p>
          <a:r>
            <a:rPr lang="en-US" dirty="0"/>
            <a:t>I can practice</a:t>
          </a:r>
        </a:p>
      </dgm:t>
    </dgm:pt>
    <dgm:pt modelId="{DF771370-A3B3-42EE-B4FC-0FE39EC22F6B}" type="parTrans" cxnId="{43D86524-4B26-44E0-AC1F-52025B19F031}">
      <dgm:prSet/>
      <dgm:spPr/>
      <dgm:t>
        <a:bodyPr/>
        <a:lstStyle/>
        <a:p>
          <a:endParaRPr lang="en-US"/>
        </a:p>
      </dgm:t>
    </dgm:pt>
    <dgm:pt modelId="{9FE6900C-FA5A-43E1-BE5A-F6713A9BE2BB}" type="sibTrans" cxnId="{43D86524-4B26-44E0-AC1F-52025B19F031}">
      <dgm:prSet/>
      <dgm:spPr/>
      <dgm:t>
        <a:bodyPr/>
        <a:lstStyle/>
        <a:p>
          <a:endParaRPr lang="en-US"/>
        </a:p>
      </dgm:t>
    </dgm:pt>
    <dgm:pt modelId="{786FE6CB-ED9F-4ED5-8672-7E32CD86D872}">
      <dgm:prSet phldrT="[Text]"/>
      <dgm:spPr/>
      <dgm:t>
        <a:bodyPr/>
        <a:lstStyle/>
        <a:p>
          <a:r>
            <a:rPr lang="en-US" dirty="0"/>
            <a:t>I know I can succeed</a:t>
          </a:r>
        </a:p>
      </dgm:t>
    </dgm:pt>
    <dgm:pt modelId="{827E5BE5-FF1A-4996-B8C3-29331D745CCC}" type="parTrans" cxnId="{8B085228-FEFD-46B2-959E-F7342BC98882}">
      <dgm:prSet/>
      <dgm:spPr/>
      <dgm:t>
        <a:bodyPr/>
        <a:lstStyle/>
        <a:p>
          <a:endParaRPr lang="en-US"/>
        </a:p>
      </dgm:t>
    </dgm:pt>
    <dgm:pt modelId="{6391FE13-0B5C-4304-8CB9-65B3941335C8}" type="sibTrans" cxnId="{8B085228-FEFD-46B2-959E-F7342BC98882}">
      <dgm:prSet/>
      <dgm:spPr/>
      <dgm:t>
        <a:bodyPr/>
        <a:lstStyle/>
        <a:p>
          <a:endParaRPr lang="en-US"/>
        </a:p>
      </dgm:t>
    </dgm:pt>
    <dgm:pt modelId="{B195EAF9-45F8-42DB-ABC6-E3887899BE13}" type="pres">
      <dgm:prSet presAssocID="{9A2509DA-303F-49C7-AC68-BA53BA6F5536}" presName="linear" presStyleCnt="0">
        <dgm:presLayoutVars>
          <dgm:animLvl val="lvl"/>
          <dgm:resizeHandles val="exact"/>
        </dgm:presLayoutVars>
      </dgm:prSet>
      <dgm:spPr/>
    </dgm:pt>
    <dgm:pt modelId="{BF2C5DD2-8EA6-4317-9B50-9A5A09D96BCA}" type="pres">
      <dgm:prSet presAssocID="{312F8435-592F-47D5-B9C2-3CAFB027BC9F}" presName="parentText" presStyleLbl="node1" presStyleIdx="0" presStyleCnt="2">
        <dgm:presLayoutVars>
          <dgm:chMax val="0"/>
          <dgm:bulletEnabled val="1"/>
        </dgm:presLayoutVars>
      </dgm:prSet>
      <dgm:spPr/>
    </dgm:pt>
    <dgm:pt modelId="{D9955484-78F0-4E30-9C88-078368707D6B}" type="pres">
      <dgm:prSet presAssocID="{312F8435-592F-47D5-B9C2-3CAFB027BC9F}" presName="childText" presStyleLbl="revTx" presStyleIdx="0" presStyleCnt="2">
        <dgm:presLayoutVars>
          <dgm:bulletEnabled val="1"/>
        </dgm:presLayoutVars>
      </dgm:prSet>
      <dgm:spPr/>
    </dgm:pt>
    <dgm:pt modelId="{C2CECF90-7387-4EB7-90A4-475DF77FB420}" type="pres">
      <dgm:prSet presAssocID="{75959774-3D51-4773-B210-07839944084D}" presName="parentText" presStyleLbl="node1" presStyleIdx="1" presStyleCnt="2">
        <dgm:presLayoutVars>
          <dgm:chMax val="0"/>
          <dgm:bulletEnabled val="1"/>
        </dgm:presLayoutVars>
      </dgm:prSet>
      <dgm:spPr/>
    </dgm:pt>
    <dgm:pt modelId="{0BCACB57-26C8-469C-B0D6-E904E3131B1A}" type="pres">
      <dgm:prSet presAssocID="{75959774-3D51-4773-B210-07839944084D}" presName="childText" presStyleLbl="revTx" presStyleIdx="1" presStyleCnt="2">
        <dgm:presLayoutVars>
          <dgm:bulletEnabled val="1"/>
        </dgm:presLayoutVars>
      </dgm:prSet>
      <dgm:spPr/>
    </dgm:pt>
  </dgm:ptLst>
  <dgm:cxnLst>
    <dgm:cxn modelId="{0F4DA712-2333-4A7E-898C-C44FF596644C}" srcId="{312F8435-592F-47D5-B9C2-3CAFB027BC9F}" destId="{8905AEE0-CC20-4C8E-BB9E-13CFC5076FB8}" srcOrd="4" destOrd="0" parTransId="{32FC607B-9EA8-4EC3-8C7F-1D2394A973D6}" sibTransId="{81F34114-688D-489F-A2ED-C2AEC56B6501}"/>
    <dgm:cxn modelId="{8E7BE623-4AA0-4778-B355-49987D44E476}" srcId="{312F8435-592F-47D5-B9C2-3CAFB027BC9F}" destId="{CDE049A4-1DB7-4727-87F6-B966BE1AC53A}" srcOrd="5" destOrd="0" parTransId="{A4DA39DD-AF4D-430A-A945-B3B4A9B24146}" sibTransId="{2FC67055-4D6B-4513-98EC-332343AF9765}"/>
    <dgm:cxn modelId="{43D86524-4B26-44E0-AC1F-52025B19F031}" srcId="{75959774-3D51-4773-B210-07839944084D}" destId="{C1391640-6550-48FB-8390-8E8285BC4332}" srcOrd="4" destOrd="0" parTransId="{DF771370-A3B3-42EE-B4FC-0FE39EC22F6B}" sibTransId="{9FE6900C-FA5A-43E1-BE5A-F6713A9BE2BB}"/>
    <dgm:cxn modelId="{8B085228-FEFD-46B2-959E-F7342BC98882}" srcId="{75959774-3D51-4773-B210-07839944084D}" destId="{786FE6CB-ED9F-4ED5-8672-7E32CD86D872}" srcOrd="5" destOrd="0" parTransId="{827E5BE5-FF1A-4996-B8C3-29331D745CCC}" sibTransId="{6391FE13-0B5C-4304-8CB9-65B3941335C8}"/>
    <dgm:cxn modelId="{04396C3B-526B-42F7-AC9A-1D405FA28443}" type="presOf" srcId="{A1FC5715-8430-4185-9C95-17285D4A3CEA}" destId="{0BCACB57-26C8-469C-B0D6-E904E3131B1A}" srcOrd="0" destOrd="3" presId="urn:microsoft.com/office/officeart/2005/8/layout/vList2"/>
    <dgm:cxn modelId="{F90A453D-BB78-4FCD-8DFA-C1C2C5D57883}" srcId="{75959774-3D51-4773-B210-07839944084D}" destId="{D203F6CE-971E-487C-BAE6-CC821232A4DD}" srcOrd="2" destOrd="0" parTransId="{6AB4B31C-5091-4B44-832A-F364E764AADA}" sibTransId="{CC217CE9-90A2-47BD-B36B-0A836F1343F7}"/>
    <dgm:cxn modelId="{567C1B40-6A94-4CF4-87D7-DA17281F4A55}" type="presOf" srcId="{9A2509DA-303F-49C7-AC68-BA53BA6F5536}" destId="{B195EAF9-45F8-42DB-ABC6-E3887899BE13}" srcOrd="0" destOrd="0" presId="urn:microsoft.com/office/officeart/2005/8/layout/vList2"/>
    <dgm:cxn modelId="{9AB5BA67-9C5E-4C11-A24A-8C36F32D96E7}" type="presOf" srcId="{D203F6CE-971E-487C-BAE6-CC821232A4DD}" destId="{0BCACB57-26C8-469C-B0D6-E904E3131B1A}" srcOrd="0" destOrd="2" presId="urn:microsoft.com/office/officeart/2005/8/layout/vList2"/>
    <dgm:cxn modelId="{0887DA4F-49C5-48C5-8C4C-A9388E80DCEE}" type="presOf" srcId="{1652F0E4-C9A9-4495-A494-01DC87C4BD6D}" destId="{D9955484-78F0-4E30-9C88-078368707D6B}" srcOrd="0" destOrd="0" presId="urn:microsoft.com/office/officeart/2005/8/layout/vList2"/>
    <dgm:cxn modelId="{B5E36452-63A9-4309-90C8-E5BAD1BC3D5A}" type="presOf" srcId="{312F8435-592F-47D5-B9C2-3CAFB027BC9F}" destId="{BF2C5DD2-8EA6-4317-9B50-9A5A09D96BCA}" srcOrd="0" destOrd="0" presId="urn:microsoft.com/office/officeart/2005/8/layout/vList2"/>
    <dgm:cxn modelId="{F1953174-A70C-4964-B94A-B46D0520B111}" type="presOf" srcId="{682F5EBC-34C1-4E7A-B487-88C465B88BC4}" destId="{D9955484-78F0-4E30-9C88-078368707D6B}" srcOrd="0" destOrd="2" presId="urn:microsoft.com/office/officeart/2005/8/layout/vList2"/>
    <dgm:cxn modelId="{4B164C5A-D6EC-4766-8F93-21D57BCA35A4}" srcId="{312F8435-592F-47D5-B9C2-3CAFB027BC9F}" destId="{1652F0E4-C9A9-4495-A494-01DC87C4BD6D}" srcOrd="0" destOrd="0" parTransId="{347E321B-4C79-4307-B36F-DCD43BA54039}" sibTransId="{0436FFB6-5D19-4C1D-8D62-4EDCEE737679}"/>
    <dgm:cxn modelId="{B50B928A-B976-4E0F-A74F-13E977AFECBF}" srcId="{75959774-3D51-4773-B210-07839944084D}" destId="{65FD30AD-6963-4BF9-9045-9D1DA65ECB0F}" srcOrd="1" destOrd="0" parTransId="{6C0D23D8-D6B5-4638-9A69-E309423661FE}" sibTransId="{A3D75567-B19F-4FD2-9D0C-5AC9BDE1FFE6}"/>
    <dgm:cxn modelId="{E6E0F18A-EDDB-425F-9C88-49C74223D840}" type="presOf" srcId="{8905AEE0-CC20-4C8E-BB9E-13CFC5076FB8}" destId="{D9955484-78F0-4E30-9C88-078368707D6B}" srcOrd="0" destOrd="4" presId="urn:microsoft.com/office/officeart/2005/8/layout/vList2"/>
    <dgm:cxn modelId="{13F8758C-620D-4849-A1A7-534D3847947E}" type="presOf" srcId="{2732EDD9-4CD5-48CA-BF05-D3B0514C9F6D}" destId="{D9955484-78F0-4E30-9C88-078368707D6B}" srcOrd="0" destOrd="1" presId="urn:microsoft.com/office/officeart/2005/8/layout/vList2"/>
    <dgm:cxn modelId="{86946A9C-A6AA-4797-A3E4-EF592CF9ECD0}" srcId="{75959774-3D51-4773-B210-07839944084D}" destId="{EBE0406E-9C7B-4219-8E9F-3D108ECE5FA1}" srcOrd="0" destOrd="0" parTransId="{39F1D5C6-C9BB-4E23-94C3-BE7D83EF7AD3}" sibTransId="{87CFD6EC-5B8A-4654-A98A-8F13468C04BB}"/>
    <dgm:cxn modelId="{F0603CA6-55F2-4F8A-8DDA-D86475698535}" type="presOf" srcId="{786FE6CB-ED9F-4ED5-8672-7E32CD86D872}" destId="{0BCACB57-26C8-469C-B0D6-E904E3131B1A}" srcOrd="0" destOrd="5" presId="urn:microsoft.com/office/officeart/2005/8/layout/vList2"/>
    <dgm:cxn modelId="{A86E6CB1-54A1-465C-BD48-228A1655C3E1}" srcId="{9A2509DA-303F-49C7-AC68-BA53BA6F5536}" destId="{75959774-3D51-4773-B210-07839944084D}" srcOrd="1" destOrd="0" parTransId="{3C986F41-ADCD-4938-AFA2-A7C5778428A5}" sibTransId="{027F44A3-249B-4EAA-A407-B26A3B054CA1}"/>
    <dgm:cxn modelId="{34D342BB-55D5-4159-847E-70039CFE0692}" type="presOf" srcId="{75959774-3D51-4773-B210-07839944084D}" destId="{C2CECF90-7387-4EB7-90A4-475DF77FB420}" srcOrd="0" destOrd="0" presId="urn:microsoft.com/office/officeart/2005/8/layout/vList2"/>
    <dgm:cxn modelId="{3DDAFCBC-2E99-4CA6-8D9A-DFC5CB5AF778}" srcId="{312F8435-592F-47D5-B9C2-3CAFB027BC9F}" destId="{2732EDD9-4CD5-48CA-BF05-D3B0514C9F6D}" srcOrd="1" destOrd="0" parTransId="{D4472089-EBD8-4BCF-878F-9952B6940B57}" sibTransId="{35E153A2-C96C-42B5-9C24-33A953E56909}"/>
    <dgm:cxn modelId="{56E823BD-DC5D-40E9-93D4-82F1F41BD484}" type="presOf" srcId="{CDE049A4-1DB7-4727-87F6-B966BE1AC53A}" destId="{D9955484-78F0-4E30-9C88-078368707D6B}" srcOrd="0" destOrd="5" presId="urn:microsoft.com/office/officeart/2005/8/layout/vList2"/>
    <dgm:cxn modelId="{AA8A6ED5-5019-4899-AB92-A6BC5C6F2926}" srcId="{75959774-3D51-4773-B210-07839944084D}" destId="{A1FC5715-8430-4185-9C95-17285D4A3CEA}" srcOrd="3" destOrd="0" parTransId="{1698F413-1979-4081-9158-D3B48BB954B7}" sibTransId="{2499E9F6-F1A2-4298-9DD4-8B35F0590DE7}"/>
    <dgm:cxn modelId="{DEEABDDB-DC2E-46C6-BCD0-7BA82C6AD0AE}" type="presOf" srcId="{65FD30AD-6963-4BF9-9045-9D1DA65ECB0F}" destId="{0BCACB57-26C8-469C-B0D6-E904E3131B1A}" srcOrd="0" destOrd="1" presId="urn:microsoft.com/office/officeart/2005/8/layout/vList2"/>
    <dgm:cxn modelId="{BDA157E2-F2C0-470C-B3D9-5B18F809D6F5}" srcId="{9A2509DA-303F-49C7-AC68-BA53BA6F5536}" destId="{312F8435-592F-47D5-B9C2-3CAFB027BC9F}" srcOrd="0" destOrd="0" parTransId="{F4462C43-BDF7-4752-BDBF-6DD497C15D07}" sibTransId="{6702144E-E882-4D07-9F6E-38B90DE02921}"/>
    <dgm:cxn modelId="{E2E4E0E4-EA06-49E0-B082-35442E8AE819}" type="presOf" srcId="{EBE0406E-9C7B-4219-8E9F-3D108ECE5FA1}" destId="{0BCACB57-26C8-469C-B0D6-E904E3131B1A}" srcOrd="0" destOrd="0" presId="urn:microsoft.com/office/officeart/2005/8/layout/vList2"/>
    <dgm:cxn modelId="{59CDDCEC-2B98-4E50-AD52-7C0005BAC8CB}" type="presOf" srcId="{9B0B083A-1D99-4216-BCE9-DF17F17C6010}" destId="{D9955484-78F0-4E30-9C88-078368707D6B}" srcOrd="0" destOrd="3" presId="urn:microsoft.com/office/officeart/2005/8/layout/vList2"/>
    <dgm:cxn modelId="{A16AECED-15F4-4140-9520-2C72D3B5B903}" srcId="{312F8435-592F-47D5-B9C2-3CAFB027BC9F}" destId="{9B0B083A-1D99-4216-BCE9-DF17F17C6010}" srcOrd="3" destOrd="0" parTransId="{C7A0D36B-9D1F-4034-99C3-58C300D7554D}" sibTransId="{CB401509-FFA6-4D65-BFC8-27BD4068DA06}"/>
    <dgm:cxn modelId="{23D61FFC-D4B7-4F1E-9C02-5B40810F9D45}" type="presOf" srcId="{C1391640-6550-48FB-8390-8E8285BC4332}" destId="{0BCACB57-26C8-469C-B0D6-E904E3131B1A}" srcOrd="0" destOrd="4" presId="urn:microsoft.com/office/officeart/2005/8/layout/vList2"/>
    <dgm:cxn modelId="{544C5CFD-C7FC-4DA4-802D-F1F669FE8638}" srcId="{312F8435-592F-47D5-B9C2-3CAFB027BC9F}" destId="{682F5EBC-34C1-4E7A-B487-88C465B88BC4}" srcOrd="2" destOrd="0" parTransId="{39BAC8ED-CC00-407B-9677-FC51A67A5A5A}" sibTransId="{101A104B-19A1-4787-A3DC-BFDCAAF7AB72}"/>
    <dgm:cxn modelId="{0506586D-2849-4536-8EDE-EEA5F7D9B7E8}" type="presParOf" srcId="{B195EAF9-45F8-42DB-ABC6-E3887899BE13}" destId="{BF2C5DD2-8EA6-4317-9B50-9A5A09D96BCA}" srcOrd="0" destOrd="0" presId="urn:microsoft.com/office/officeart/2005/8/layout/vList2"/>
    <dgm:cxn modelId="{2138A213-5463-4DB7-B2A5-6CEBC896A550}" type="presParOf" srcId="{B195EAF9-45F8-42DB-ABC6-E3887899BE13}" destId="{D9955484-78F0-4E30-9C88-078368707D6B}" srcOrd="1" destOrd="0" presId="urn:microsoft.com/office/officeart/2005/8/layout/vList2"/>
    <dgm:cxn modelId="{3E333813-5DEA-4741-905B-F90FDB1CF357}" type="presParOf" srcId="{B195EAF9-45F8-42DB-ABC6-E3887899BE13}" destId="{C2CECF90-7387-4EB7-90A4-475DF77FB420}" srcOrd="2" destOrd="0" presId="urn:microsoft.com/office/officeart/2005/8/layout/vList2"/>
    <dgm:cxn modelId="{879D7DFE-7025-4D02-AB92-DC8B61392336}" type="presParOf" srcId="{B195EAF9-45F8-42DB-ABC6-E3887899BE13}" destId="{0BCACB57-26C8-469C-B0D6-E904E3131B1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0511C-50A7-4A31-B1ED-00A3EBD54A96}">
      <dsp:nvSpPr>
        <dsp:cNvPr id="0" name=""/>
        <dsp:cNvSpPr/>
      </dsp:nvSpPr>
      <dsp:spPr>
        <a:xfrm>
          <a:off x="2909321" y="1867921"/>
          <a:ext cx="1420356" cy="142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Child</a:t>
          </a:r>
        </a:p>
      </dsp:txBody>
      <dsp:txXfrm>
        <a:off x="3117327" y="2075927"/>
        <a:ext cx="1004344" cy="1004344"/>
      </dsp:txXfrm>
    </dsp:sp>
    <dsp:sp modelId="{45818F77-7AA5-421A-960A-15E7526599E8}">
      <dsp:nvSpPr>
        <dsp:cNvPr id="0" name=""/>
        <dsp:cNvSpPr/>
      </dsp:nvSpPr>
      <dsp:spPr>
        <a:xfrm rot="16200000">
          <a:off x="3405128" y="1635891"/>
          <a:ext cx="428742" cy="35317"/>
        </a:xfrm>
        <a:custGeom>
          <a:avLst/>
          <a:gdLst/>
          <a:ahLst/>
          <a:cxnLst/>
          <a:rect l="0" t="0" r="0" b="0"/>
          <a:pathLst>
            <a:path>
              <a:moveTo>
                <a:pt x="0" y="17658"/>
              </a:moveTo>
              <a:lnTo>
                <a:pt x="428742" y="17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8781" y="1642831"/>
        <a:ext cx="21437" cy="21437"/>
      </dsp:txXfrm>
    </dsp:sp>
    <dsp:sp modelId="{50E5A9D6-EB64-4091-9F2E-2726FC727850}">
      <dsp:nvSpPr>
        <dsp:cNvPr id="0" name=""/>
        <dsp:cNvSpPr/>
      </dsp:nvSpPr>
      <dsp:spPr>
        <a:xfrm>
          <a:off x="2909321" y="18822"/>
          <a:ext cx="1420356" cy="142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53415">
            <a:lnSpc>
              <a:spcPct val="90000"/>
            </a:lnSpc>
            <a:spcBef>
              <a:spcPct val="0"/>
            </a:spcBef>
            <a:spcAft>
              <a:spcPct val="35000"/>
            </a:spcAft>
            <a:buNone/>
          </a:pPr>
          <a:r>
            <a:rPr lang="en-US" sz="1470" kern="1200" dirty="0"/>
            <a:t>Self-Concept</a:t>
          </a:r>
        </a:p>
      </dsp:txBody>
      <dsp:txXfrm>
        <a:off x="3117327" y="226828"/>
        <a:ext cx="1004344" cy="1004344"/>
      </dsp:txXfrm>
    </dsp:sp>
    <dsp:sp modelId="{7BE05B6A-7188-46CD-88E3-E4F8FC3CAE31}">
      <dsp:nvSpPr>
        <dsp:cNvPr id="0" name=""/>
        <dsp:cNvSpPr/>
      </dsp:nvSpPr>
      <dsp:spPr>
        <a:xfrm>
          <a:off x="4329678" y="2560441"/>
          <a:ext cx="428742" cy="35317"/>
        </a:xfrm>
        <a:custGeom>
          <a:avLst/>
          <a:gdLst/>
          <a:ahLst/>
          <a:cxnLst/>
          <a:rect l="0" t="0" r="0" b="0"/>
          <a:pathLst>
            <a:path>
              <a:moveTo>
                <a:pt x="0" y="17658"/>
              </a:moveTo>
              <a:lnTo>
                <a:pt x="428742" y="17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3331" y="2567381"/>
        <a:ext cx="21437" cy="21437"/>
      </dsp:txXfrm>
    </dsp:sp>
    <dsp:sp modelId="{4AB628EB-78D2-4236-A3C9-9F8FA3F60670}">
      <dsp:nvSpPr>
        <dsp:cNvPr id="0" name=""/>
        <dsp:cNvSpPr/>
      </dsp:nvSpPr>
      <dsp:spPr>
        <a:xfrm>
          <a:off x="4758420" y="1867921"/>
          <a:ext cx="1420356" cy="142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53415">
            <a:lnSpc>
              <a:spcPct val="90000"/>
            </a:lnSpc>
            <a:spcBef>
              <a:spcPct val="0"/>
            </a:spcBef>
            <a:spcAft>
              <a:spcPct val="35000"/>
            </a:spcAft>
            <a:buNone/>
          </a:pPr>
          <a:r>
            <a:rPr lang="en-US" sz="1470" kern="1200" dirty="0"/>
            <a:t>Behavior</a:t>
          </a:r>
        </a:p>
      </dsp:txBody>
      <dsp:txXfrm>
        <a:off x="4966426" y="2075927"/>
        <a:ext cx="1004344" cy="1004344"/>
      </dsp:txXfrm>
    </dsp:sp>
    <dsp:sp modelId="{A627B7DC-D9B6-4668-8703-13BB656C2CE7}">
      <dsp:nvSpPr>
        <dsp:cNvPr id="0" name=""/>
        <dsp:cNvSpPr/>
      </dsp:nvSpPr>
      <dsp:spPr>
        <a:xfrm rot="5400000">
          <a:off x="3405128" y="3484990"/>
          <a:ext cx="428742" cy="35317"/>
        </a:xfrm>
        <a:custGeom>
          <a:avLst/>
          <a:gdLst/>
          <a:ahLst/>
          <a:cxnLst/>
          <a:rect l="0" t="0" r="0" b="0"/>
          <a:pathLst>
            <a:path>
              <a:moveTo>
                <a:pt x="0" y="17658"/>
              </a:moveTo>
              <a:lnTo>
                <a:pt x="428742" y="17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8781" y="3491931"/>
        <a:ext cx="21437" cy="21437"/>
      </dsp:txXfrm>
    </dsp:sp>
    <dsp:sp modelId="{47AA3459-4BB5-4CF5-8A14-363168DFA9FF}">
      <dsp:nvSpPr>
        <dsp:cNvPr id="0" name=""/>
        <dsp:cNvSpPr/>
      </dsp:nvSpPr>
      <dsp:spPr>
        <a:xfrm>
          <a:off x="2909321" y="3717020"/>
          <a:ext cx="1420356" cy="142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53415">
            <a:lnSpc>
              <a:spcPct val="90000"/>
            </a:lnSpc>
            <a:spcBef>
              <a:spcPct val="0"/>
            </a:spcBef>
            <a:spcAft>
              <a:spcPct val="35000"/>
            </a:spcAft>
            <a:buNone/>
          </a:pPr>
          <a:r>
            <a:rPr lang="en-US" sz="1470" kern="1200" dirty="0"/>
            <a:t>Self-Esteem</a:t>
          </a:r>
        </a:p>
      </dsp:txBody>
      <dsp:txXfrm>
        <a:off x="3117327" y="3925026"/>
        <a:ext cx="1004344" cy="1004344"/>
      </dsp:txXfrm>
    </dsp:sp>
    <dsp:sp modelId="{9FBE68E0-6117-4B98-9E06-3563326217A5}">
      <dsp:nvSpPr>
        <dsp:cNvPr id="0" name=""/>
        <dsp:cNvSpPr/>
      </dsp:nvSpPr>
      <dsp:spPr>
        <a:xfrm rot="10800000">
          <a:off x="2480579" y="2560441"/>
          <a:ext cx="428742" cy="35317"/>
        </a:xfrm>
        <a:custGeom>
          <a:avLst/>
          <a:gdLst/>
          <a:ahLst/>
          <a:cxnLst/>
          <a:rect l="0" t="0" r="0" b="0"/>
          <a:pathLst>
            <a:path>
              <a:moveTo>
                <a:pt x="0" y="17658"/>
              </a:moveTo>
              <a:lnTo>
                <a:pt x="428742" y="17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84231" y="2567381"/>
        <a:ext cx="21437" cy="21437"/>
      </dsp:txXfrm>
    </dsp:sp>
    <dsp:sp modelId="{E4C329E1-64A1-423F-9933-C9C2E3508370}">
      <dsp:nvSpPr>
        <dsp:cNvPr id="0" name=""/>
        <dsp:cNvSpPr/>
      </dsp:nvSpPr>
      <dsp:spPr>
        <a:xfrm>
          <a:off x="1060222" y="1867921"/>
          <a:ext cx="1420356" cy="142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53415">
            <a:lnSpc>
              <a:spcPct val="90000"/>
            </a:lnSpc>
            <a:spcBef>
              <a:spcPct val="0"/>
            </a:spcBef>
            <a:spcAft>
              <a:spcPct val="35000"/>
            </a:spcAft>
            <a:buNone/>
          </a:pPr>
          <a:r>
            <a:rPr lang="en-US" sz="1470" kern="1200" dirty="0"/>
            <a:t>Experience</a:t>
          </a:r>
        </a:p>
      </dsp:txBody>
      <dsp:txXfrm>
        <a:off x="1268228" y="2075927"/>
        <a:ext cx="1004344" cy="100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07A2E-5A22-4109-999E-F9920791507C}">
      <dsp:nvSpPr>
        <dsp:cNvPr id="0" name=""/>
        <dsp:cNvSpPr/>
      </dsp:nvSpPr>
      <dsp:spPr>
        <a:xfrm>
          <a:off x="2690" y="598360"/>
          <a:ext cx="2623542" cy="10378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rPr>
            <a:t>Self-Concept</a:t>
          </a:r>
        </a:p>
      </dsp:txBody>
      <dsp:txXfrm>
        <a:off x="2690" y="598360"/>
        <a:ext cx="2623542" cy="1037828"/>
      </dsp:txXfrm>
    </dsp:sp>
    <dsp:sp modelId="{64A0F3D6-3D17-491E-8614-1BA78FD614D9}">
      <dsp:nvSpPr>
        <dsp:cNvPr id="0" name=""/>
        <dsp:cNvSpPr/>
      </dsp:nvSpPr>
      <dsp:spPr>
        <a:xfrm>
          <a:off x="2690" y="1636188"/>
          <a:ext cx="2623542" cy="3556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latin typeface="Arial" panose="020B0604020202020204" pitchFamily="34" charset="0"/>
            </a:rPr>
            <a:t>Self-concept is what people think about themselves. </a:t>
          </a:r>
          <a:endParaRPr lang="en-US" sz="2400" kern="1200" dirty="0"/>
        </a:p>
        <a:p>
          <a:pPr marL="228600" lvl="1" indent="-228600" algn="l" defTabSz="1066800">
            <a:lnSpc>
              <a:spcPct val="90000"/>
            </a:lnSpc>
            <a:spcBef>
              <a:spcPct val="0"/>
            </a:spcBef>
            <a:spcAft>
              <a:spcPct val="15000"/>
            </a:spcAft>
            <a:buChar char="•"/>
          </a:pPr>
          <a:r>
            <a:rPr lang="en-US" altLang="en-US" sz="2400" kern="1200" dirty="0">
              <a:latin typeface="Arial" panose="020B0604020202020204" pitchFamily="34" charset="0"/>
            </a:rPr>
            <a:t>It can be positive or negative.</a:t>
          </a:r>
        </a:p>
      </dsp:txBody>
      <dsp:txXfrm>
        <a:off x="2690" y="1636188"/>
        <a:ext cx="2623542" cy="3556651"/>
      </dsp:txXfrm>
    </dsp:sp>
    <dsp:sp modelId="{4D630DBD-A217-40C9-839E-F3F9520FA4D2}">
      <dsp:nvSpPr>
        <dsp:cNvPr id="0" name=""/>
        <dsp:cNvSpPr/>
      </dsp:nvSpPr>
      <dsp:spPr>
        <a:xfrm>
          <a:off x="2993528" y="598360"/>
          <a:ext cx="2623542" cy="10378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rPr>
            <a:t>Self-Esteem</a:t>
          </a:r>
        </a:p>
      </dsp:txBody>
      <dsp:txXfrm>
        <a:off x="2993528" y="598360"/>
        <a:ext cx="2623542" cy="1037828"/>
      </dsp:txXfrm>
    </dsp:sp>
    <dsp:sp modelId="{1A1B0569-8F4F-485A-A249-E656C4E093EC}">
      <dsp:nvSpPr>
        <dsp:cNvPr id="0" name=""/>
        <dsp:cNvSpPr/>
      </dsp:nvSpPr>
      <dsp:spPr>
        <a:xfrm>
          <a:off x="2993528" y="1636188"/>
          <a:ext cx="2623542" cy="3556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latin typeface="Arial" panose="020B0604020202020204" pitchFamily="34" charset="0"/>
            </a:rPr>
            <a:t>Self-esteem refers to the way people feel about themselves. </a:t>
          </a:r>
          <a:endParaRPr lang="en-US" sz="2400" kern="1200" dirty="0"/>
        </a:p>
        <a:p>
          <a:pPr marL="228600" lvl="1" indent="-228600" algn="l" defTabSz="1066800">
            <a:lnSpc>
              <a:spcPct val="90000"/>
            </a:lnSpc>
            <a:spcBef>
              <a:spcPct val="0"/>
            </a:spcBef>
            <a:spcAft>
              <a:spcPct val="15000"/>
            </a:spcAft>
            <a:buChar char="•"/>
          </a:pPr>
          <a:r>
            <a:rPr lang="en-US" altLang="en-US" sz="2400" kern="1200" dirty="0">
              <a:latin typeface="Arial" panose="020B0604020202020204" pitchFamily="34" charset="0"/>
            </a:rPr>
            <a:t>It describes feelings about the self. </a:t>
          </a:r>
          <a:endParaRPr lang="en-US" sz="2400" kern="1200" dirty="0"/>
        </a:p>
      </dsp:txBody>
      <dsp:txXfrm>
        <a:off x="2993528" y="1636188"/>
        <a:ext cx="2623542" cy="3556651"/>
      </dsp:txXfrm>
    </dsp:sp>
    <dsp:sp modelId="{3D46055B-2524-42CE-BD94-A895DED7FB6A}">
      <dsp:nvSpPr>
        <dsp:cNvPr id="0" name=""/>
        <dsp:cNvSpPr/>
      </dsp:nvSpPr>
      <dsp:spPr>
        <a:xfrm>
          <a:off x="5984367" y="598360"/>
          <a:ext cx="2623542" cy="10378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rPr>
            <a:t>Self-Worth</a:t>
          </a:r>
        </a:p>
      </dsp:txBody>
      <dsp:txXfrm>
        <a:off x="5984367" y="598360"/>
        <a:ext cx="2623542" cy="1037828"/>
      </dsp:txXfrm>
    </dsp:sp>
    <dsp:sp modelId="{B1D5290A-2B11-4216-A70E-15962A806561}">
      <dsp:nvSpPr>
        <dsp:cNvPr id="0" name=""/>
        <dsp:cNvSpPr/>
      </dsp:nvSpPr>
      <dsp:spPr>
        <a:xfrm>
          <a:off x="5984367" y="1636188"/>
          <a:ext cx="2623542" cy="3556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latin typeface="Arial" panose="020B0604020202020204" pitchFamily="34" charset="0"/>
            </a:rPr>
            <a:t>Self-worth is the combination of   self-esteem and self-concept. It is the way people think and feel about themselves. </a:t>
          </a:r>
          <a:endParaRPr lang="en-US" sz="2400" kern="1200" dirty="0"/>
        </a:p>
      </dsp:txBody>
      <dsp:txXfrm>
        <a:off x="5984367" y="1636188"/>
        <a:ext cx="2623542" cy="3556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C5DD2-8EA6-4317-9B50-9A5A09D96BCA}">
      <dsp:nvSpPr>
        <dsp:cNvPr id="0" name=""/>
        <dsp:cNvSpPr/>
      </dsp:nvSpPr>
      <dsp:spPr>
        <a:xfrm>
          <a:off x="0" y="83859"/>
          <a:ext cx="3953879"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Negative Self-Talk</a:t>
          </a:r>
        </a:p>
      </dsp:txBody>
      <dsp:txXfrm>
        <a:off x="23988" y="107847"/>
        <a:ext cx="3905903" cy="443423"/>
      </dsp:txXfrm>
    </dsp:sp>
    <dsp:sp modelId="{D9955484-78F0-4E30-9C88-078368707D6B}">
      <dsp:nvSpPr>
        <dsp:cNvPr id="0" name=""/>
        <dsp:cNvSpPr/>
      </dsp:nvSpPr>
      <dsp:spPr>
        <a:xfrm>
          <a:off x="0" y="575259"/>
          <a:ext cx="3953879"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 don’t know how to do it</a:t>
          </a:r>
        </a:p>
        <a:p>
          <a:pPr marL="171450" lvl="1" indent="-171450" algn="l" defTabSz="711200">
            <a:lnSpc>
              <a:spcPct val="90000"/>
            </a:lnSpc>
            <a:spcBef>
              <a:spcPct val="0"/>
            </a:spcBef>
            <a:spcAft>
              <a:spcPct val="20000"/>
            </a:spcAft>
            <a:buChar char="•"/>
          </a:pPr>
          <a:r>
            <a:rPr lang="en-US" sz="1600" kern="1200" dirty="0"/>
            <a:t>I’ll mess up</a:t>
          </a:r>
        </a:p>
        <a:p>
          <a:pPr marL="171450" lvl="1" indent="-171450" algn="l" defTabSz="711200">
            <a:lnSpc>
              <a:spcPct val="90000"/>
            </a:lnSpc>
            <a:spcBef>
              <a:spcPct val="0"/>
            </a:spcBef>
            <a:spcAft>
              <a:spcPct val="20000"/>
            </a:spcAft>
            <a:buChar char="•"/>
          </a:pPr>
          <a:r>
            <a:rPr lang="en-US" sz="1600" kern="1200" dirty="0"/>
            <a:t>I don’t have what I need</a:t>
          </a:r>
        </a:p>
        <a:p>
          <a:pPr marL="171450" lvl="1" indent="-171450" algn="l" defTabSz="711200">
            <a:lnSpc>
              <a:spcPct val="90000"/>
            </a:lnSpc>
            <a:spcBef>
              <a:spcPct val="0"/>
            </a:spcBef>
            <a:spcAft>
              <a:spcPct val="20000"/>
            </a:spcAft>
            <a:buChar char="•"/>
          </a:pPr>
          <a:r>
            <a:rPr lang="en-US" sz="1600" kern="1200" dirty="0"/>
            <a:t>It won’t work</a:t>
          </a:r>
        </a:p>
        <a:p>
          <a:pPr marL="171450" lvl="1" indent="-171450" algn="l" defTabSz="711200">
            <a:lnSpc>
              <a:spcPct val="90000"/>
            </a:lnSpc>
            <a:spcBef>
              <a:spcPct val="0"/>
            </a:spcBef>
            <a:spcAft>
              <a:spcPct val="20000"/>
            </a:spcAft>
            <a:buChar char="•"/>
          </a:pPr>
          <a:r>
            <a:rPr lang="en-US" sz="1600" kern="1200" dirty="0"/>
            <a:t>I tried and it didn’t work</a:t>
          </a:r>
        </a:p>
        <a:p>
          <a:pPr marL="171450" lvl="1" indent="-171450" algn="l" defTabSz="711200">
            <a:lnSpc>
              <a:spcPct val="90000"/>
            </a:lnSpc>
            <a:spcBef>
              <a:spcPct val="0"/>
            </a:spcBef>
            <a:spcAft>
              <a:spcPct val="20000"/>
            </a:spcAft>
            <a:buChar char="•"/>
          </a:pPr>
          <a:r>
            <a:rPr lang="en-US" sz="1600" kern="1200" dirty="0"/>
            <a:t>I’m not enough</a:t>
          </a:r>
        </a:p>
      </dsp:txBody>
      <dsp:txXfrm>
        <a:off x="0" y="575259"/>
        <a:ext cx="3953879" cy="1564920"/>
      </dsp:txXfrm>
    </dsp:sp>
    <dsp:sp modelId="{C2CECF90-7387-4EB7-90A4-475DF77FB420}">
      <dsp:nvSpPr>
        <dsp:cNvPr id="0" name=""/>
        <dsp:cNvSpPr/>
      </dsp:nvSpPr>
      <dsp:spPr>
        <a:xfrm>
          <a:off x="0" y="2140179"/>
          <a:ext cx="3953879"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Positive Self-Talk</a:t>
          </a:r>
        </a:p>
      </dsp:txBody>
      <dsp:txXfrm>
        <a:off x="23988" y="2164167"/>
        <a:ext cx="3905903" cy="443423"/>
      </dsp:txXfrm>
    </dsp:sp>
    <dsp:sp modelId="{0BCACB57-26C8-469C-B0D6-E904E3131B1A}">
      <dsp:nvSpPr>
        <dsp:cNvPr id="0" name=""/>
        <dsp:cNvSpPr/>
      </dsp:nvSpPr>
      <dsp:spPr>
        <a:xfrm>
          <a:off x="0" y="2631578"/>
          <a:ext cx="3953879"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3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 can learn</a:t>
          </a:r>
        </a:p>
        <a:p>
          <a:pPr marL="171450" lvl="1" indent="-171450" algn="l" defTabSz="711200">
            <a:lnSpc>
              <a:spcPct val="90000"/>
            </a:lnSpc>
            <a:spcBef>
              <a:spcPct val="0"/>
            </a:spcBef>
            <a:spcAft>
              <a:spcPct val="20000"/>
            </a:spcAft>
            <a:buChar char="•"/>
          </a:pPr>
          <a:r>
            <a:rPr lang="en-US" sz="1600" kern="1200" dirty="0"/>
            <a:t>I’ve can do hard things</a:t>
          </a:r>
        </a:p>
        <a:p>
          <a:pPr marL="171450" lvl="1" indent="-171450" algn="l" defTabSz="711200">
            <a:lnSpc>
              <a:spcPct val="90000"/>
            </a:lnSpc>
            <a:spcBef>
              <a:spcPct val="0"/>
            </a:spcBef>
            <a:spcAft>
              <a:spcPct val="20000"/>
            </a:spcAft>
            <a:buChar char="•"/>
          </a:pPr>
          <a:r>
            <a:rPr lang="en-US" sz="1600" kern="1200" dirty="0"/>
            <a:t>I’m always improving</a:t>
          </a:r>
        </a:p>
        <a:p>
          <a:pPr marL="171450" lvl="1" indent="-171450" algn="l" defTabSz="711200">
            <a:lnSpc>
              <a:spcPct val="90000"/>
            </a:lnSpc>
            <a:spcBef>
              <a:spcPct val="0"/>
            </a:spcBef>
            <a:spcAft>
              <a:spcPct val="20000"/>
            </a:spcAft>
            <a:buChar char="•"/>
          </a:pPr>
          <a:r>
            <a:rPr lang="en-US" sz="1600" kern="1200" dirty="0"/>
            <a:t>I can ask others for help</a:t>
          </a:r>
        </a:p>
        <a:p>
          <a:pPr marL="171450" lvl="1" indent="-171450" algn="l" defTabSz="711200">
            <a:lnSpc>
              <a:spcPct val="90000"/>
            </a:lnSpc>
            <a:spcBef>
              <a:spcPct val="0"/>
            </a:spcBef>
            <a:spcAft>
              <a:spcPct val="20000"/>
            </a:spcAft>
            <a:buChar char="•"/>
          </a:pPr>
          <a:r>
            <a:rPr lang="en-US" sz="1600" kern="1200" dirty="0"/>
            <a:t>I can practice</a:t>
          </a:r>
        </a:p>
        <a:p>
          <a:pPr marL="171450" lvl="1" indent="-171450" algn="l" defTabSz="711200">
            <a:lnSpc>
              <a:spcPct val="90000"/>
            </a:lnSpc>
            <a:spcBef>
              <a:spcPct val="0"/>
            </a:spcBef>
            <a:spcAft>
              <a:spcPct val="20000"/>
            </a:spcAft>
            <a:buChar char="•"/>
          </a:pPr>
          <a:r>
            <a:rPr lang="en-US" sz="1600" kern="1200" dirty="0"/>
            <a:t>I know I can succeed</a:t>
          </a:r>
        </a:p>
      </dsp:txBody>
      <dsp:txXfrm>
        <a:off x="0" y="2631578"/>
        <a:ext cx="3953879" cy="156492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C5C7C61-4841-175E-421F-8657FB154FAE}"/>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60419" name="Rectangle 3">
            <a:extLst>
              <a:ext uri="{FF2B5EF4-FFF2-40B4-BE49-F238E27FC236}">
                <a16:creationId xmlns:a16="http://schemas.microsoft.com/office/drawing/2014/main" id="{E434A4F0-C1C7-4CC3-C4EA-14F6BCF0F641}"/>
              </a:ext>
            </a:extLst>
          </p:cNvPr>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60420" name="Rectangle 4">
            <a:extLst>
              <a:ext uri="{FF2B5EF4-FFF2-40B4-BE49-F238E27FC236}">
                <a16:creationId xmlns:a16="http://schemas.microsoft.com/office/drawing/2014/main" id="{B473EF1E-0E5D-1D74-3D92-E9FD0A441812}"/>
              </a:ext>
            </a:extLst>
          </p:cNvPr>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60421" name="Rectangle 5">
            <a:extLst>
              <a:ext uri="{FF2B5EF4-FFF2-40B4-BE49-F238E27FC236}">
                <a16:creationId xmlns:a16="http://schemas.microsoft.com/office/drawing/2014/main" id="{6091063E-03F6-86B3-085C-2F251183E1C1}"/>
              </a:ext>
            </a:extLst>
          </p:cNvPr>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2DD0F5FE-31C2-4DA7-B9D1-FF5600A760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F4DECA5-51C7-A977-685F-A28965F720E8}"/>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37891" name="Rectangle 3">
            <a:extLst>
              <a:ext uri="{FF2B5EF4-FFF2-40B4-BE49-F238E27FC236}">
                <a16:creationId xmlns:a16="http://schemas.microsoft.com/office/drawing/2014/main" id="{80697F00-824A-1EBF-6D28-77D4AEC11310}"/>
              </a:ext>
            </a:extLst>
          </p:cNvPr>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7172" name="Rectangle 4">
            <a:extLst>
              <a:ext uri="{FF2B5EF4-FFF2-40B4-BE49-F238E27FC236}">
                <a16:creationId xmlns:a16="http://schemas.microsoft.com/office/drawing/2014/main" id="{9323B217-AA09-BD30-14C5-808EC0BEE0C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8FEB9DCF-5F61-7CC8-D640-E52ADAF55EC0}"/>
              </a:ext>
            </a:extLst>
          </p:cNvPr>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7894" name="Rectangle 6">
            <a:extLst>
              <a:ext uri="{FF2B5EF4-FFF2-40B4-BE49-F238E27FC236}">
                <a16:creationId xmlns:a16="http://schemas.microsoft.com/office/drawing/2014/main" id="{293E7867-0865-765C-0D47-6345EDDA62C9}"/>
              </a:ext>
            </a:extLst>
          </p:cNvPr>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37895" name="Rectangle 7">
            <a:extLst>
              <a:ext uri="{FF2B5EF4-FFF2-40B4-BE49-F238E27FC236}">
                <a16:creationId xmlns:a16="http://schemas.microsoft.com/office/drawing/2014/main" id="{139F3F2C-1FAC-4417-D36C-C97B160BFAF9}"/>
              </a:ext>
            </a:extLst>
          </p:cNvPr>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48C489CB-6A76-429D-87E2-7E8BD09768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9EB7B25-2ABE-5851-6D26-3D393BF934D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03064131-7CF7-5A1A-C5A6-3F6F9C8F87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A4042A2-8B47-C79E-93E8-B5DA35EEB2D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7871D5C-74CC-4FEB-9273-8F85DB23AA5F}"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2943E6-1197-4019-1007-6A80170DEC80}"/>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1A8EF5CE-EEA5-BC8C-0145-8AD15594D0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9700" name="Slide Number Placeholder 3">
            <a:extLst>
              <a:ext uri="{FF2B5EF4-FFF2-40B4-BE49-F238E27FC236}">
                <a16:creationId xmlns:a16="http://schemas.microsoft.com/office/drawing/2014/main" id="{40AB2A43-C8FE-3872-32A5-E82A96AF967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2142654-5B39-4486-B3B4-DCB19459E03F}"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E3CB32A-CE06-F32C-AC69-06F55A7EDC67}"/>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881FBD52-FF00-FADB-F8B9-2B065A0F8E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1748" name="Slide Number Placeholder 3">
            <a:extLst>
              <a:ext uri="{FF2B5EF4-FFF2-40B4-BE49-F238E27FC236}">
                <a16:creationId xmlns:a16="http://schemas.microsoft.com/office/drawing/2014/main" id="{2E3CECC0-292A-4A9C-601E-889650A74E9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C6D175D5-2A18-4024-98C9-0CBD8DD0F7D1}"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3A82971-4D2F-91BA-C353-43FEBC40719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70BE029-0A95-8EB8-D4A9-1D6053E7E5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3796" name="Slide Number Placeholder 3">
            <a:extLst>
              <a:ext uri="{FF2B5EF4-FFF2-40B4-BE49-F238E27FC236}">
                <a16:creationId xmlns:a16="http://schemas.microsoft.com/office/drawing/2014/main" id="{7FC9DA55-A6DD-D765-B936-40F0A140738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5131DB61-B2CB-4B00-BE23-9470C947AB2B}"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58F1173-0374-55DE-C60D-0A766E4743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4D77B9C-F577-461F-BD6F-40F07333383F}"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
        <p:nvSpPr>
          <p:cNvPr id="35843" name="Rectangle 2">
            <a:extLst>
              <a:ext uri="{FF2B5EF4-FFF2-40B4-BE49-F238E27FC236}">
                <a16:creationId xmlns:a16="http://schemas.microsoft.com/office/drawing/2014/main" id="{3DECBDFD-043A-F502-429C-EB4F3A310C2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C5CDFC8-DB3B-C9AE-4081-52B356295A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a:p>
            <a:pPr eaLnBrk="1" hangingPunct="1"/>
            <a:endParaRPr lang="en-US" altLang="en-US" sz="1800">
              <a:latin typeface="TimesNewRomanPSMT"/>
            </a:endParaRPr>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09C7299-D3AE-D064-F1F6-62EE3332A241}"/>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45D48489-E880-08A7-1441-97F042BB7F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7892" name="Slide Number Placeholder 3">
            <a:extLst>
              <a:ext uri="{FF2B5EF4-FFF2-40B4-BE49-F238E27FC236}">
                <a16:creationId xmlns:a16="http://schemas.microsoft.com/office/drawing/2014/main" id="{B434B3D4-906C-41BF-EAAE-E155D2821E8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F4ED710-DF81-4DA6-96F5-6E9A054B46E6}"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EDEF202-995B-5CF4-C2C1-C80DE3325D5A}"/>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0F32533D-5C51-8C68-ED95-C6F6A5337D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a:p>
            <a:pPr eaLnBrk="1" hangingPunct="1"/>
            <a:endParaRPr lang="en-US" altLang="en-US"/>
          </a:p>
        </p:txBody>
      </p:sp>
      <p:sp>
        <p:nvSpPr>
          <p:cNvPr id="39940" name="Slide Number Placeholder 3">
            <a:extLst>
              <a:ext uri="{FF2B5EF4-FFF2-40B4-BE49-F238E27FC236}">
                <a16:creationId xmlns:a16="http://schemas.microsoft.com/office/drawing/2014/main" id="{07675868-4442-EA9E-5BCC-4C958BC25AD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16D81B66-673D-4061-8243-125AFA08C224}"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B1FE025-6995-98F3-B38C-3F6262D52A0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8DB95B1F-715C-6A03-5DB4-59E29A0FA7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a:p>
            <a:pPr eaLnBrk="1" hangingPunct="1"/>
            <a:endParaRPr lang="en-US" altLang="en-US" sz="1800">
              <a:latin typeface="TimesNewRomanPSMT"/>
            </a:endParaRPr>
          </a:p>
          <a:p>
            <a:pPr eaLnBrk="1" hangingPunct="1"/>
            <a:endParaRPr lang="en-US" altLang="en-US"/>
          </a:p>
        </p:txBody>
      </p:sp>
      <p:sp>
        <p:nvSpPr>
          <p:cNvPr id="41988" name="Slide Number Placeholder 3">
            <a:extLst>
              <a:ext uri="{FF2B5EF4-FFF2-40B4-BE49-F238E27FC236}">
                <a16:creationId xmlns:a16="http://schemas.microsoft.com/office/drawing/2014/main" id="{C92E1C14-8109-1120-0C84-A6FDB8908F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997F531-1B7C-4E25-A8F0-241B83D1D94A}"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C08E98A-21CD-89BE-7F4F-CF1C27787979}"/>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56A7B2CB-1A5F-21E4-2D4F-CA6E38B4AC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a:p>
            <a:pPr eaLnBrk="1" hangingPunct="1"/>
            <a:endParaRPr lang="en-US" altLang="en-US" sz="1800">
              <a:latin typeface="TimesNewRomanPSMT"/>
            </a:endParaRPr>
          </a:p>
          <a:p>
            <a:pPr eaLnBrk="1" hangingPunct="1"/>
            <a:endParaRPr lang="en-US" altLang="en-US"/>
          </a:p>
        </p:txBody>
      </p:sp>
      <p:sp>
        <p:nvSpPr>
          <p:cNvPr id="44036" name="Slide Number Placeholder 3">
            <a:extLst>
              <a:ext uri="{FF2B5EF4-FFF2-40B4-BE49-F238E27FC236}">
                <a16:creationId xmlns:a16="http://schemas.microsoft.com/office/drawing/2014/main" id="{50DC79D9-F4AC-88F8-BED3-2F94D44C7D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2EB7C5A-C349-4C4B-B78B-30416F7B0FA1}" type="slidenum">
              <a:rPr lang="en-US" altLang="en-US" smtClean="0">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736FA13-17A5-64E4-8EFC-7C115A87254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111DCDE2-AFDB-714D-61EB-FCC039FBDF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a:p>
            <a:pPr eaLnBrk="1" hangingPunct="1"/>
            <a:endParaRPr lang="en-US" altLang="en-US" sz="1800">
              <a:latin typeface="TimesNewRomanPSMT"/>
            </a:endParaRPr>
          </a:p>
          <a:p>
            <a:pPr eaLnBrk="1" hangingPunct="1"/>
            <a:endParaRPr lang="en-US" altLang="en-US"/>
          </a:p>
        </p:txBody>
      </p:sp>
      <p:sp>
        <p:nvSpPr>
          <p:cNvPr id="46084" name="Slide Number Placeholder 3">
            <a:extLst>
              <a:ext uri="{FF2B5EF4-FFF2-40B4-BE49-F238E27FC236}">
                <a16:creationId xmlns:a16="http://schemas.microsoft.com/office/drawing/2014/main" id="{F5956D74-E733-56A2-1742-60AEFACBFEE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9AED0FC-09ED-4F1C-B965-4949D878D797}"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C88A05A-0545-2D29-EC78-B4B5DFA85A0A}"/>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8806AABC-0140-2FFE-6E8E-97B4642646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8132" name="Slide Number Placeholder 3">
            <a:extLst>
              <a:ext uri="{FF2B5EF4-FFF2-40B4-BE49-F238E27FC236}">
                <a16:creationId xmlns:a16="http://schemas.microsoft.com/office/drawing/2014/main" id="{8467E307-9B94-DF6E-BA4D-622E4B8CD2B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252E395-3323-44E1-8FE4-5ED80186E106}"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0C15648-D197-AA6D-5A52-5F8E831FCE83}"/>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E3437C28-0175-F47E-B3D0-4191F42ED6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316" name="Slide Number Placeholder 3">
            <a:extLst>
              <a:ext uri="{FF2B5EF4-FFF2-40B4-BE49-F238E27FC236}">
                <a16:creationId xmlns:a16="http://schemas.microsoft.com/office/drawing/2014/main" id="{FEA3B5B0-BE4F-0B48-DCEB-703B8B1414A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DC37649-8F2A-415A-A406-9A67D106ABB7}"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946F746-8A69-E673-DC89-1ED3E67F55AA}"/>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3D16901-E463-B504-9239-DC8EE44E24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0180" name="Slide Number Placeholder 3">
            <a:extLst>
              <a:ext uri="{FF2B5EF4-FFF2-40B4-BE49-F238E27FC236}">
                <a16:creationId xmlns:a16="http://schemas.microsoft.com/office/drawing/2014/main" id="{111D52C4-54E6-F029-FBE5-AE876C0CD1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26E2F20-06B3-4658-8F8D-0544FCB3C361}"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5FDB61A-6A5D-2228-1231-7C76807B7F22}"/>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42B489B1-42B2-D038-493A-8465565CC5F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2228" name="Slide Number Placeholder 3">
            <a:extLst>
              <a:ext uri="{FF2B5EF4-FFF2-40B4-BE49-F238E27FC236}">
                <a16:creationId xmlns:a16="http://schemas.microsoft.com/office/drawing/2014/main" id="{70720376-4D74-9D1A-6156-DEAD4177EF8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546CBAC-E17A-4893-B121-A97C565A44D1}"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2F98961-B415-CB25-B4DD-D12256942120}"/>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ADEC8992-C69C-D12E-160F-912A67CA3E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b="1">
              <a:latin typeface="TimesNewRomanPS-BoldMT"/>
            </a:endParaRPr>
          </a:p>
        </p:txBody>
      </p:sp>
      <p:sp>
        <p:nvSpPr>
          <p:cNvPr id="54276" name="Slide Number Placeholder 3">
            <a:extLst>
              <a:ext uri="{FF2B5EF4-FFF2-40B4-BE49-F238E27FC236}">
                <a16:creationId xmlns:a16="http://schemas.microsoft.com/office/drawing/2014/main" id="{763ABE39-9DB3-865C-3312-2D9BB37950F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AC82D9F-C2EA-4B99-9EBF-F17BAF7FC6AC}"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32F61D6-8B08-7CA7-938A-26F11B22F78D}"/>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7CF4FD69-A3BF-3B3E-9FA0-11BDF55270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p:txBody>
      </p:sp>
      <p:sp>
        <p:nvSpPr>
          <p:cNvPr id="56324" name="Slide Number Placeholder 3">
            <a:extLst>
              <a:ext uri="{FF2B5EF4-FFF2-40B4-BE49-F238E27FC236}">
                <a16:creationId xmlns:a16="http://schemas.microsoft.com/office/drawing/2014/main" id="{93069100-807F-17D7-85AA-3F044851A4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D7AD4F9-AFBF-4FA7-B213-A0186443A758}"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EC79587-748C-98A2-6C42-EA5E9807B264}"/>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CB915106-77F0-23AE-5948-0BCA316721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p:txBody>
      </p:sp>
      <p:sp>
        <p:nvSpPr>
          <p:cNvPr id="58372" name="Slide Number Placeholder 3">
            <a:extLst>
              <a:ext uri="{FF2B5EF4-FFF2-40B4-BE49-F238E27FC236}">
                <a16:creationId xmlns:a16="http://schemas.microsoft.com/office/drawing/2014/main" id="{E7EACBA9-DFA9-6CAB-2467-CE24C453290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7C66E7A-188D-40BD-A26E-66FC6A1F28EE}"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5A7E450-68E5-7883-5911-38E5C596C876}"/>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3BB4B014-48E7-3920-88A5-BEDFC37EAF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p:txBody>
      </p:sp>
      <p:sp>
        <p:nvSpPr>
          <p:cNvPr id="60420" name="Slide Number Placeholder 3">
            <a:extLst>
              <a:ext uri="{FF2B5EF4-FFF2-40B4-BE49-F238E27FC236}">
                <a16:creationId xmlns:a16="http://schemas.microsoft.com/office/drawing/2014/main" id="{4AA96E52-8D62-14C7-2D87-997804FDC05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B5AA9D8-1D07-49B0-98CB-3300FFC5BF62}"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923EFEA-3D1F-A990-A3B1-C820C3B79467}"/>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470CB129-BBE9-91A1-E1C3-E2F578E063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a:latin typeface="TimesNewRomanPSMT"/>
            </a:endParaRPr>
          </a:p>
        </p:txBody>
      </p:sp>
      <p:sp>
        <p:nvSpPr>
          <p:cNvPr id="62468" name="Slide Number Placeholder 3">
            <a:extLst>
              <a:ext uri="{FF2B5EF4-FFF2-40B4-BE49-F238E27FC236}">
                <a16:creationId xmlns:a16="http://schemas.microsoft.com/office/drawing/2014/main" id="{E5AEEF0C-F34C-013F-6CF3-696DB84EAE4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CD7D8CCC-229C-4FDC-8F23-7B92AB80B879}"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AE4F4A0-AA44-9BB3-C6C8-3F8757964734}"/>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56543C56-5905-53EB-0C9A-D367339B4F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64516" name="Slide Number Placeholder 3">
            <a:extLst>
              <a:ext uri="{FF2B5EF4-FFF2-40B4-BE49-F238E27FC236}">
                <a16:creationId xmlns:a16="http://schemas.microsoft.com/office/drawing/2014/main" id="{C1D5360F-CD2E-44FD-850B-BC6ACC75444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B474262-0F08-4D44-961C-D4A8EB2F38EB}" type="slidenum">
              <a:rPr lang="en-US" altLang="en-US" smtClean="0">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2C7D99B-566F-A336-5270-CD8243E83262}"/>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5DB75439-E6DD-FDE3-92E3-0ECDB5311B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66564" name="Slide Number Placeholder 3">
            <a:extLst>
              <a:ext uri="{FF2B5EF4-FFF2-40B4-BE49-F238E27FC236}">
                <a16:creationId xmlns:a16="http://schemas.microsoft.com/office/drawing/2014/main" id="{F34F1470-33DB-48ED-11C4-7ACEDAB93F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294F7FF-6537-4AC2-916F-E1F0A363074A}"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FB78D81-338E-9601-7453-7387809E55C4}"/>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770510EB-D666-8EFE-AD01-FF94C1C684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68612" name="Slide Number Placeholder 3">
            <a:extLst>
              <a:ext uri="{FF2B5EF4-FFF2-40B4-BE49-F238E27FC236}">
                <a16:creationId xmlns:a16="http://schemas.microsoft.com/office/drawing/2014/main" id="{5BBC3C51-44FC-A777-82AB-3481D211A52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12CA6E45-98DD-4BCA-BDB2-72191C1B9B8F}"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1FCD88D-E248-56D1-9F81-41C56E43BAD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EA4F9B3E-8139-4517-20BC-DDCE8CC386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15364" name="Slide Number Placeholder 3">
            <a:extLst>
              <a:ext uri="{FF2B5EF4-FFF2-40B4-BE49-F238E27FC236}">
                <a16:creationId xmlns:a16="http://schemas.microsoft.com/office/drawing/2014/main" id="{9292507E-0D03-EC2C-A9CC-0308EB255AC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1D52007-FE2B-4A01-BCE1-1C9A19BC6309}"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8260BA1-64A0-A5AE-7772-0BF96D1CCD33}"/>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33183654-A842-AA98-1B02-5B7D19FDCB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17412" name="Slide Number Placeholder 3">
            <a:extLst>
              <a:ext uri="{FF2B5EF4-FFF2-40B4-BE49-F238E27FC236}">
                <a16:creationId xmlns:a16="http://schemas.microsoft.com/office/drawing/2014/main" id="{191229BD-5CDE-59A8-0242-9534882871F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78BF4C5B-3FEC-4AE0-ADE5-0B3E3FD9401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2AFFAEE-DA60-25C8-CCEF-DFDF4F1E124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3F683809-8E71-2C34-6A65-930E602E63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9460" name="Slide Number Placeholder 3">
            <a:extLst>
              <a:ext uri="{FF2B5EF4-FFF2-40B4-BE49-F238E27FC236}">
                <a16:creationId xmlns:a16="http://schemas.microsoft.com/office/drawing/2014/main" id="{57E99C09-5B1B-8AFA-0EAA-F1162CE7BC2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064DA41-156A-44F7-BC59-2DF901B5B435}"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4527C13-DF29-42E3-DFE1-037C5F12730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4D1149FB-434B-8030-7B79-162072CDE2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1800">
                <a:latin typeface="TimesNewRomanPSMT"/>
              </a:rPr>
              <a:t>.</a:t>
            </a:r>
            <a:endParaRPr lang="en-US" altLang="en-US"/>
          </a:p>
        </p:txBody>
      </p:sp>
      <p:sp>
        <p:nvSpPr>
          <p:cNvPr id="21508" name="Slide Number Placeholder 3">
            <a:extLst>
              <a:ext uri="{FF2B5EF4-FFF2-40B4-BE49-F238E27FC236}">
                <a16:creationId xmlns:a16="http://schemas.microsoft.com/office/drawing/2014/main" id="{7BF30169-2436-E94F-F155-A2B7455639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2415CD20-5358-4BD6-A9B8-B8CA1A6D6ACD}"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1308C4E-6460-425F-5F15-B70EFF02DF63}"/>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99B88C56-9D29-4A6D-F154-C24709E48E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3556" name="Slide Number Placeholder 3">
            <a:extLst>
              <a:ext uri="{FF2B5EF4-FFF2-40B4-BE49-F238E27FC236}">
                <a16:creationId xmlns:a16="http://schemas.microsoft.com/office/drawing/2014/main" id="{DCED7328-C6E7-EF63-9823-30DC46DA54B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742E5540-8F36-4109-B501-FC3B0EC479DA}"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EBB2B51-2D95-93C6-B5F1-A35119BD85D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F3FA269-63ED-1E95-A442-B6875CA084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5604" name="Slide Number Placeholder 3">
            <a:extLst>
              <a:ext uri="{FF2B5EF4-FFF2-40B4-BE49-F238E27FC236}">
                <a16:creationId xmlns:a16="http://schemas.microsoft.com/office/drawing/2014/main" id="{806EC129-08F5-DF4D-54DC-CC8A5DCB0F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0C436545-0C27-4CDA-9C1D-42F0DFFC43AB}"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13328F6-4F32-48E4-CE81-0D152AFA5158}"/>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1B1BBF1B-5C68-46BF-D8B1-67BAB78E52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7652" name="Slide Number Placeholder 3">
            <a:extLst>
              <a:ext uri="{FF2B5EF4-FFF2-40B4-BE49-F238E27FC236}">
                <a16:creationId xmlns:a16="http://schemas.microsoft.com/office/drawing/2014/main" id="{801F92B7-A5AD-15D4-A826-C062AC25260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C278BE4-9F3B-4680-A53E-2C3CEC7C6F53}"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39E78950-2B51-AD98-269D-9B9617A6487F}"/>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840904FC-E8BE-2F2A-7261-E7B00D065F03}"/>
              </a:ext>
            </a:extLst>
          </p:cNvPr>
          <p:cNvGrpSpPr>
            <a:grpSpLocks/>
          </p:cNvGrpSpPr>
          <p:nvPr/>
        </p:nvGrpSpPr>
        <p:grpSpPr bwMode="auto">
          <a:xfrm>
            <a:off x="7493000" y="2992438"/>
            <a:ext cx="1338263" cy="2189162"/>
            <a:chOff x="4704" y="1885"/>
            <a:chExt cx="843" cy="1379"/>
          </a:xfrm>
        </p:grpSpPr>
        <p:sp>
          <p:nvSpPr>
            <p:cNvPr id="4" name="Oval 9">
              <a:extLst>
                <a:ext uri="{FF2B5EF4-FFF2-40B4-BE49-F238E27FC236}">
                  <a16:creationId xmlns:a16="http://schemas.microsoft.com/office/drawing/2014/main" id="{7BD0CACE-22B7-18B2-8752-9DD5B1A8F1ED}"/>
                </a:ext>
              </a:extLst>
            </p:cNvPr>
            <p:cNvSpPr>
              <a:spLocks noChangeArrowheads="1"/>
            </p:cNvSpPr>
            <p:nvPr/>
          </p:nvSpPr>
          <p:spPr bwMode="auto">
            <a:xfrm>
              <a:off x="4704" y="1885"/>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 name="Oval 10">
              <a:extLst>
                <a:ext uri="{FF2B5EF4-FFF2-40B4-BE49-F238E27FC236}">
                  <a16:creationId xmlns:a16="http://schemas.microsoft.com/office/drawing/2014/main" id="{FBC43FD3-77FC-1B90-D3FD-5A80C7D2EDED}"/>
                </a:ext>
              </a:extLst>
            </p:cNvPr>
            <p:cNvSpPr>
              <a:spLocks noChangeArrowheads="1"/>
            </p:cNvSpPr>
            <p:nvPr/>
          </p:nvSpPr>
          <p:spPr bwMode="auto">
            <a:xfrm>
              <a:off x="4883" y="1885"/>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6" name="Oval 11">
              <a:extLst>
                <a:ext uri="{FF2B5EF4-FFF2-40B4-BE49-F238E27FC236}">
                  <a16:creationId xmlns:a16="http://schemas.microsoft.com/office/drawing/2014/main" id="{5D2D0D14-0F62-810C-5053-7CC7936671C0}"/>
                </a:ext>
              </a:extLst>
            </p:cNvPr>
            <p:cNvSpPr>
              <a:spLocks noChangeArrowheads="1"/>
            </p:cNvSpPr>
            <p:nvPr/>
          </p:nvSpPr>
          <p:spPr bwMode="auto">
            <a:xfrm>
              <a:off x="5062" y="1885"/>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2">
              <a:extLst>
                <a:ext uri="{FF2B5EF4-FFF2-40B4-BE49-F238E27FC236}">
                  <a16:creationId xmlns:a16="http://schemas.microsoft.com/office/drawing/2014/main" id="{1F85E136-F75F-6506-453D-8134EE1A5544}"/>
                </a:ext>
              </a:extLst>
            </p:cNvPr>
            <p:cNvSpPr>
              <a:spLocks noChangeArrowheads="1"/>
            </p:cNvSpPr>
            <p:nvPr/>
          </p:nvSpPr>
          <p:spPr bwMode="auto">
            <a:xfrm>
              <a:off x="4704" y="2064"/>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3">
              <a:extLst>
                <a:ext uri="{FF2B5EF4-FFF2-40B4-BE49-F238E27FC236}">
                  <a16:creationId xmlns:a16="http://schemas.microsoft.com/office/drawing/2014/main" id="{C4C386F2-5006-E04F-BACE-6FEFDC7D8364}"/>
                </a:ext>
              </a:extLst>
            </p:cNvPr>
            <p:cNvSpPr>
              <a:spLocks noChangeArrowheads="1"/>
            </p:cNvSpPr>
            <p:nvPr/>
          </p:nvSpPr>
          <p:spPr bwMode="auto">
            <a:xfrm>
              <a:off x="4883" y="2064"/>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4">
              <a:extLst>
                <a:ext uri="{FF2B5EF4-FFF2-40B4-BE49-F238E27FC236}">
                  <a16:creationId xmlns:a16="http://schemas.microsoft.com/office/drawing/2014/main" id="{2AC9CB33-9C90-FFD5-9F2A-C33F3016CBEE}"/>
                </a:ext>
              </a:extLst>
            </p:cNvPr>
            <p:cNvSpPr>
              <a:spLocks noChangeArrowheads="1"/>
            </p:cNvSpPr>
            <p:nvPr/>
          </p:nvSpPr>
          <p:spPr bwMode="auto">
            <a:xfrm>
              <a:off x="5062" y="2064"/>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5">
              <a:extLst>
                <a:ext uri="{FF2B5EF4-FFF2-40B4-BE49-F238E27FC236}">
                  <a16:creationId xmlns:a16="http://schemas.microsoft.com/office/drawing/2014/main" id="{A459B9C9-BE82-23CD-53E5-14F7E395F200}"/>
                </a:ext>
              </a:extLst>
            </p:cNvPr>
            <p:cNvSpPr>
              <a:spLocks noChangeArrowheads="1"/>
            </p:cNvSpPr>
            <p:nvPr/>
          </p:nvSpPr>
          <p:spPr bwMode="auto">
            <a:xfrm>
              <a:off x="5241" y="2064"/>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6">
              <a:extLst>
                <a:ext uri="{FF2B5EF4-FFF2-40B4-BE49-F238E27FC236}">
                  <a16:creationId xmlns:a16="http://schemas.microsoft.com/office/drawing/2014/main" id="{A6EB4EC7-DDCD-7334-6D39-39856B8D9A7F}"/>
                </a:ext>
              </a:extLst>
            </p:cNvPr>
            <p:cNvSpPr>
              <a:spLocks noChangeArrowheads="1"/>
            </p:cNvSpPr>
            <p:nvPr/>
          </p:nvSpPr>
          <p:spPr bwMode="auto">
            <a:xfrm>
              <a:off x="4704" y="2243"/>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7">
              <a:extLst>
                <a:ext uri="{FF2B5EF4-FFF2-40B4-BE49-F238E27FC236}">
                  <a16:creationId xmlns:a16="http://schemas.microsoft.com/office/drawing/2014/main" id="{5380185C-71D1-DB01-AC67-9F1CE21B4330}"/>
                </a:ext>
              </a:extLst>
            </p:cNvPr>
            <p:cNvSpPr>
              <a:spLocks noChangeArrowheads="1"/>
            </p:cNvSpPr>
            <p:nvPr/>
          </p:nvSpPr>
          <p:spPr bwMode="auto">
            <a:xfrm>
              <a:off x="4883" y="2243"/>
              <a:ext cx="127" cy="127"/>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8">
              <a:extLst>
                <a:ext uri="{FF2B5EF4-FFF2-40B4-BE49-F238E27FC236}">
                  <a16:creationId xmlns:a16="http://schemas.microsoft.com/office/drawing/2014/main" id="{2628D012-C17D-83D7-D5F9-762D383F735E}"/>
                </a:ext>
              </a:extLst>
            </p:cNvPr>
            <p:cNvSpPr>
              <a:spLocks noChangeArrowheads="1"/>
            </p:cNvSpPr>
            <p:nvPr/>
          </p:nvSpPr>
          <p:spPr bwMode="auto">
            <a:xfrm>
              <a:off x="5062" y="2243"/>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9">
              <a:extLst>
                <a:ext uri="{FF2B5EF4-FFF2-40B4-BE49-F238E27FC236}">
                  <a16:creationId xmlns:a16="http://schemas.microsoft.com/office/drawing/2014/main" id="{B13320DF-EEC9-BD2E-DFF2-74E87D3A2DFC}"/>
                </a:ext>
              </a:extLst>
            </p:cNvPr>
            <p:cNvSpPr>
              <a:spLocks noChangeArrowheads="1"/>
            </p:cNvSpPr>
            <p:nvPr/>
          </p:nvSpPr>
          <p:spPr bwMode="auto">
            <a:xfrm>
              <a:off x="5241" y="2243"/>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20">
              <a:extLst>
                <a:ext uri="{FF2B5EF4-FFF2-40B4-BE49-F238E27FC236}">
                  <a16:creationId xmlns:a16="http://schemas.microsoft.com/office/drawing/2014/main" id="{71B1E18A-7879-CC4E-4824-E8C9220D055C}"/>
                </a:ext>
              </a:extLst>
            </p:cNvPr>
            <p:cNvSpPr>
              <a:spLocks noChangeArrowheads="1"/>
            </p:cNvSpPr>
            <p:nvPr/>
          </p:nvSpPr>
          <p:spPr bwMode="auto">
            <a:xfrm>
              <a:off x="5420" y="2243"/>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21">
              <a:extLst>
                <a:ext uri="{FF2B5EF4-FFF2-40B4-BE49-F238E27FC236}">
                  <a16:creationId xmlns:a16="http://schemas.microsoft.com/office/drawing/2014/main" id="{4B43BBB1-BA27-72A5-5279-CCC2F1241266}"/>
                </a:ext>
              </a:extLst>
            </p:cNvPr>
            <p:cNvSpPr>
              <a:spLocks noChangeArrowheads="1"/>
            </p:cNvSpPr>
            <p:nvPr/>
          </p:nvSpPr>
          <p:spPr bwMode="auto">
            <a:xfrm>
              <a:off x="4704" y="2421"/>
              <a:ext cx="127" cy="128"/>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2">
              <a:extLst>
                <a:ext uri="{FF2B5EF4-FFF2-40B4-BE49-F238E27FC236}">
                  <a16:creationId xmlns:a16="http://schemas.microsoft.com/office/drawing/2014/main" id="{B7C8DDFE-E8BC-AEF1-1A29-C5DD81D60864}"/>
                </a:ext>
              </a:extLst>
            </p:cNvPr>
            <p:cNvSpPr>
              <a:spLocks noChangeArrowheads="1"/>
            </p:cNvSpPr>
            <p:nvPr/>
          </p:nvSpPr>
          <p:spPr bwMode="auto">
            <a:xfrm>
              <a:off x="4883" y="2421"/>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3">
              <a:extLst>
                <a:ext uri="{FF2B5EF4-FFF2-40B4-BE49-F238E27FC236}">
                  <a16:creationId xmlns:a16="http://schemas.microsoft.com/office/drawing/2014/main" id="{2B80394A-7587-7990-8D67-1B08AB24581F}"/>
                </a:ext>
              </a:extLst>
            </p:cNvPr>
            <p:cNvSpPr>
              <a:spLocks noChangeArrowheads="1"/>
            </p:cNvSpPr>
            <p:nvPr/>
          </p:nvSpPr>
          <p:spPr bwMode="auto">
            <a:xfrm>
              <a:off x="5062" y="2421"/>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4">
              <a:extLst>
                <a:ext uri="{FF2B5EF4-FFF2-40B4-BE49-F238E27FC236}">
                  <a16:creationId xmlns:a16="http://schemas.microsoft.com/office/drawing/2014/main" id="{60FC2D29-D309-CB57-0D6A-FB384FDA3BCA}"/>
                </a:ext>
              </a:extLst>
            </p:cNvPr>
            <p:cNvSpPr>
              <a:spLocks noChangeArrowheads="1"/>
            </p:cNvSpPr>
            <p:nvPr/>
          </p:nvSpPr>
          <p:spPr bwMode="auto">
            <a:xfrm>
              <a:off x="5241" y="2421"/>
              <a:ext cx="127" cy="128"/>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5">
              <a:extLst>
                <a:ext uri="{FF2B5EF4-FFF2-40B4-BE49-F238E27FC236}">
                  <a16:creationId xmlns:a16="http://schemas.microsoft.com/office/drawing/2014/main" id="{2522F77C-197C-D534-F1E9-AC7778FF7F01}"/>
                </a:ext>
              </a:extLst>
            </p:cNvPr>
            <p:cNvSpPr>
              <a:spLocks noChangeArrowheads="1"/>
            </p:cNvSpPr>
            <p:nvPr/>
          </p:nvSpPr>
          <p:spPr bwMode="auto">
            <a:xfrm>
              <a:off x="4704" y="2600"/>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6">
              <a:extLst>
                <a:ext uri="{FF2B5EF4-FFF2-40B4-BE49-F238E27FC236}">
                  <a16:creationId xmlns:a16="http://schemas.microsoft.com/office/drawing/2014/main" id="{60C558E0-713C-8AB6-C8AB-F0965A9235BB}"/>
                </a:ext>
              </a:extLst>
            </p:cNvPr>
            <p:cNvSpPr>
              <a:spLocks noChangeArrowheads="1"/>
            </p:cNvSpPr>
            <p:nvPr/>
          </p:nvSpPr>
          <p:spPr bwMode="auto">
            <a:xfrm>
              <a:off x="4883" y="2600"/>
              <a:ext cx="127" cy="128"/>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7">
              <a:extLst>
                <a:ext uri="{FF2B5EF4-FFF2-40B4-BE49-F238E27FC236}">
                  <a16:creationId xmlns:a16="http://schemas.microsoft.com/office/drawing/2014/main" id="{045A78B9-2ABF-8DB0-6956-D33A41EBAD53}"/>
                </a:ext>
              </a:extLst>
            </p:cNvPr>
            <p:cNvSpPr>
              <a:spLocks noChangeArrowheads="1"/>
            </p:cNvSpPr>
            <p:nvPr/>
          </p:nvSpPr>
          <p:spPr bwMode="auto">
            <a:xfrm>
              <a:off x="5062" y="2600"/>
              <a:ext cx="127" cy="128"/>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8">
              <a:extLst>
                <a:ext uri="{FF2B5EF4-FFF2-40B4-BE49-F238E27FC236}">
                  <a16:creationId xmlns:a16="http://schemas.microsoft.com/office/drawing/2014/main" id="{C43458E5-1F98-48EE-C7AD-EF8000939820}"/>
                </a:ext>
              </a:extLst>
            </p:cNvPr>
            <p:cNvSpPr>
              <a:spLocks noChangeArrowheads="1"/>
            </p:cNvSpPr>
            <p:nvPr/>
          </p:nvSpPr>
          <p:spPr bwMode="auto">
            <a:xfrm>
              <a:off x="5241" y="2600"/>
              <a:ext cx="127" cy="128"/>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9">
              <a:extLst>
                <a:ext uri="{FF2B5EF4-FFF2-40B4-BE49-F238E27FC236}">
                  <a16:creationId xmlns:a16="http://schemas.microsoft.com/office/drawing/2014/main" id="{6444FD3D-2663-48D0-9D35-2F6DD298E8E7}"/>
                </a:ext>
              </a:extLst>
            </p:cNvPr>
            <p:cNvSpPr>
              <a:spLocks noChangeArrowheads="1"/>
            </p:cNvSpPr>
            <p:nvPr/>
          </p:nvSpPr>
          <p:spPr bwMode="auto">
            <a:xfrm>
              <a:off x="5420" y="2600"/>
              <a:ext cx="127" cy="128"/>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30">
              <a:extLst>
                <a:ext uri="{FF2B5EF4-FFF2-40B4-BE49-F238E27FC236}">
                  <a16:creationId xmlns:a16="http://schemas.microsoft.com/office/drawing/2014/main" id="{D168427F-37D2-3969-23A3-A291425BB7CA}"/>
                </a:ext>
              </a:extLst>
            </p:cNvPr>
            <p:cNvSpPr>
              <a:spLocks noChangeArrowheads="1"/>
            </p:cNvSpPr>
            <p:nvPr/>
          </p:nvSpPr>
          <p:spPr bwMode="auto">
            <a:xfrm>
              <a:off x="4704" y="2779"/>
              <a:ext cx="127" cy="127"/>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31">
              <a:extLst>
                <a:ext uri="{FF2B5EF4-FFF2-40B4-BE49-F238E27FC236}">
                  <a16:creationId xmlns:a16="http://schemas.microsoft.com/office/drawing/2014/main" id="{DA1F4547-A3AD-4942-2BBC-DB61F30F7119}"/>
                </a:ext>
              </a:extLst>
            </p:cNvPr>
            <p:cNvSpPr>
              <a:spLocks noChangeArrowheads="1"/>
            </p:cNvSpPr>
            <p:nvPr/>
          </p:nvSpPr>
          <p:spPr bwMode="auto">
            <a:xfrm>
              <a:off x="4883" y="2779"/>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2">
              <a:extLst>
                <a:ext uri="{FF2B5EF4-FFF2-40B4-BE49-F238E27FC236}">
                  <a16:creationId xmlns:a16="http://schemas.microsoft.com/office/drawing/2014/main" id="{327A0576-5FF6-0CFA-EAD1-E0B74B45BF2E}"/>
                </a:ext>
              </a:extLst>
            </p:cNvPr>
            <p:cNvSpPr>
              <a:spLocks noChangeArrowheads="1"/>
            </p:cNvSpPr>
            <p:nvPr/>
          </p:nvSpPr>
          <p:spPr bwMode="auto">
            <a:xfrm>
              <a:off x="5062" y="2779"/>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3">
              <a:extLst>
                <a:ext uri="{FF2B5EF4-FFF2-40B4-BE49-F238E27FC236}">
                  <a16:creationId xmlns:a16="http://schemas.microsoft.com/office/drawing/2014/main" id="{E9DEEC2A-0355-7668-3ECD-2B256FF10581}"/>
                </a:ext>
              </a:extLst>
            </p:cNvPr>
            <p:cNvSpPr>
              <a:spLocks noChangeArrowheads="1"/>
            </p:cNvSpPr>
            <p:nvPr/>
          </p:nvSpPr>
          <p:spPr bwMode="auto">
            <a:xfrm>
              <a:off x="5241" y="2779"/>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4">
              <a:extLst>
                <a:ext uri="{FF2B5EF4-FFF2-40B4-BE49-F238E27FC236}">
                  <a16:creationId xmlns:a16="http://schemas.microsoft.com/office/drawing/2014/main" id="{70C8F4EB-FD3F-E101-D556-E64B509EDD1F}"/>
                </a:ext>
              </a:extLst>
            </p:cNvPr>
            <p:cNvSpPr>
              <a:spLocks noChangeArrowheads="1"/>
            </p:cNvSpPr>
            <p:nvPr/>
          </p:nvSpPr>
          <p:spPr bwMode="auto">
            <a:xfrm>
              <a:off x="4704" y="2958"/>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5">
              <a:extLst>
                <a:ext uri="{FF2B5EF4-FFF2-40B4-BE49-F238E27FC236}">
                  <a16:creationId xmlns:a16="http://schemas.microsoft.com/office/drawing/2014/main" id="{A72EC0B9-859D-7CF4-0EA7-4C34447D1AB0}"/>
                </a:ext>
              </a:extLst>
            </p:cNvPr>
            <p:cNvSpPr>
              <a:spLocks noChangeArrowheads="1"/>
            </p:cNvSpPr>
            <p:nvPr/>
          </p:nvSpPr>
          <p:spPr bwMode="auto">
            <a:xfrm>
              <a:off x="4883" y="2958"/>
              <a:ext cx="127" cy="127"/>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6">
              <a:extLst>
                <a:ext uri="{FF2B5EF4-FFF2-40B4-BE49-F238E27FC236}">
                  <a16:creationId xmlns:a16="http://schemas.microsoft.com/office/drawing/2014/main" id="{78CF3CA0-9894-15B2-4C22-FDB4A1E2D3C1}"/>
                </a:ext>
              </a:extLst>
            </p:cNvPr>
            <p:cNvSpPr>
              <a:spLocks noChangeArrowheads="1"/>
            </p:cNvSpPr>
            <p:nvPr/>
          </p:nvSpPr>
          <p:spPr bwMode="auto">
            <a:xfrm>
              <a:off x="5062" y="2958"/>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7">
              <a:extLst>
                <a:ext uri="{FF2B5EF4-FFF2-40B4-BE49-F238E27FC236}">
                  <a16:creationId xmlns:a16="http://schemas.microsoft.com/office/drawing/2014/main" id="{82EFCAC0-6B79-C78D-7F3F-BD424D7E429E}"/>
                </a:ext>
              </a:extLst>
            </p:cNvPr>
            <p:cNvSpPr>
              <a:spLocks noChangeArrowheads="1"/>
            </p:cNvSpPr>
            <p:nvPr/>
          </p:nvSpPr>
          <p:spPr bwMode="auto">
            <a:xfrm>
              <a:off x="5241" y="2958"/>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8">
              <a:extLst>
                <a:ext uri="{FF2B5EF4-FFF2-40B4-BE49-F238E27FC236}">
                  <a16:creationId xmlns:a16="http://schemas.microsoft.com/office/drawing/2014/main" id="{293D7AD1-BB61-F113-09DF-BC66B041370B}"/>
                </a:ext>
              </a:extLst>
            </p:cNvPr>
            <p:cNvSpPr>
              <a:spLocks noChangeArrowheads="1"/>
            </p:cNvSpPr>
            <p:nvPr/>
          </p:nvSpPr>
          <p:spPr bwMode="auto">
            <a:xfrm>
              <a:off x="4883" y="3137"/>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9">
              <a:extLst>
                <a:ext uri="{FF2B5EF4-FFF2-40B4-BE49-F238E27FC236}">
                  <a16:creationId xmlns:a16="http://schemas.microsoft.com/office/drawing/2014/main" id="{F5FCCC98-BA48-7773-9B81-E3C55521B0A7}"/>
                </a:ext>
              </a:extLst>
            </p:cNvPr>
            <p:cNvSpPr>
              <a:spLocks noChangeArrowheads="1"/>
            </p:cNvSpPr>
            <p:nvPr/>
          </p:nvSpPr>
          <p:spPr bwMode="auto">
            <a:xfrm>
              <a:off x="5241" y="3137"/>
              <a:ext cx="127" cy="127"/>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5" name="Line 40">
            <a:extLst>
              <a:ext uri="{FF2B5EF4-FFF2-40B4-BE49-F238E27FC236}">
                <a16:creationId xmlns:a16="http://schemas.microsoft.com/office/drawing/2014/main" id="{04293454-B166-8558-0DA5-7DA6E88700B2}"/>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9460"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en-US" altLang="en-US" noProof="0"/>
              <a:t>Click to edit Master subtitle style</a:t>
            </a:r>
          </a:p>
        </p:txBody>
      </p:sp>
      <p:sp>
        <p:nvSpPr>
          <p:cNvPr id="36" name="Rectangle 5">
            <a:extLst>
              <a:ext uri="{FF2B5EF4-FFF2-40B4-BE49-F238E27FC236}">
                <a16:creationId xmlns:a16="http://schemas.microsoft.com/office/drawing/2014/main" id="{6FA1925A-40D3-8C86-3352-AFF6EB7E32C2}"/>
              </a:ext>
            </a:extLst>
          </p:cNvPr>
          <p:cNvSpPr>
            <a:spLocks noGrp="1" noChangeArrowheads="1"/>
          </p:cNvSpPr>
          <p:nvPr>
            <p:ph type="dt" sz="half" idx="10"/>
          </p:nvPr>
        </p:nvSpPr>
        <p:spPr/>
        <p:txBody>
          <a:bodyPr/>
          <a:lstStyle>
            <a:lvl1pPr>
              <a:defRPr/>
            </a:lvl1pPr>
          </a:lstStyle>
          <a:p>
            <a:pPr>
              <a:defRPr/>
            </a:pPr>
            <a:endParaRPr lang="en-US" altLang="en-US"/>
          </a:p>
        </p:txBody>
      </p:sp>
      <p:sp>
        <p:nvSpPr>
          <p:cNvPr id="37" name="Rectangle 6">
            <a:extLst>
              <a:ext uri="{FF2B5EF4-FFF2-40B4-BE49-F238E27FC236}">
                <a16:creationId xmlns:a16="http://schemas.microsoft.com/office/drawing/2014/main" id="{50410A71-1DAE-321A-D502-0F04ADC8D36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38" name="Rectangle 7">
            <a:extLst>
              <a:ext uri="{FF2B5EF4-FFF2-40B4-BE49-F238E27FC236}">
                <a16:creationId xmlns:a16="http://schemas.microsoft.com/office/drawing/2014/main" id="{1716C17E-C6F8-CF95-2D7B-DE6796AF297D}"/>
              </a:ext>
            </a:extLst>
          </p:cNvPr>
          <p:cNvSpPr>
            <a:spLocks noGrp="1" noChangeArrowheads="1"/>
          </p:cNvSpPr>
          <p:nvPr>
            <p:ph type="sldNum" sz="quarter" idx="12"/>
          </p:nvPr>
        </p:nvSpPr>
        <p:spPr/>
        <p:txBody>
          <a:bodyPr/>
          <a:lstStyle>
            <a:lvl1pPr>
              <a:defRPr/>
            </a:lvl1pPr>
          </a:lstStyle>
          <a:p>
            <a:pPr>
              <a:defRPr/>
            </a:pPr>
            <a:fld id="{AFA5C313-D289-4FDB-B754-0A701AC7BD65}" type="slidenum">
              <a:rPr lang="en-US" altLang="en-US" smtClean="0"/>
              <a:pPr>
                <a:defRPr/>
              </a:pPr>
              <a:t>‹#›</a:t>
            </a:fld>
            <a:endParaRPr lang="en-US" altLang="en-US"/>
          </a:p>
        </p:txBody>
      </p:sp>
    </p:spTree>
    <p:extLst>
      <p:ext uri="{BB962C8B-B14F-4D97-AF65-F5344CB8AC3E}">
        <p14:creationId xmlns:p14="http://schemas.microsoft.com/office/powerpoint/2010/main" val="176474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74367E3-3023-5717-DCC0-FE6DD7F335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D32CEE8-6AC9-1857-9449-3D176C77E2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FA2B7BF-CC3A-E7A2-97D5-77C2A157A265}"/>
              </a:ext>
            </a:extLst>
          </p:cNvPr>
          <p:cNvSpPr>
            <a:spLocks noGrp="1" noChangeArrowheads="1"/>
          </p:cNvSpPr>
          <p:nvPr>
            <p:ph type="sldNum" sz="quarter" idx="12"/>
          </p:nvPr>
        </p:nvSpPr>
        <p:spPr>
          <a:ln/>
        </p:spPr>
        <p:txBody>
          <a:bodyPr/>
          <a:lstStyle>
            <a:lvl1pPr>
              <a:defRPr/>
            </a:lvl1pPr>
          </a:lstStyle>
          <a:p>
            <a:pPr>
              <a:defRPr/>
            </a:pPr>
            <a:fld id="{C6C48168-2AAB-492D-A630-FFC0A0EE238B}" type="slidenum">
              <a:rPr lang="en-US" altLang="en-US" smtClean="0"/>
              <a:pPr>
                <a:defRPr/>
              </a:pPr>
              <a:t>‹#›</a:t>
            </a:fld>
            <a:endParaRPr lang="en-US" altLang="en-US"/>
          </a:p>
        </p:txBody>
      </p:sp>
    </p:spTree>
    <p:extLst>
      <p:ext uri="{BB962C8B-B14F-4D97-AF65-F5344CB8AC3E}">
        <p14:creationId xmlns:p14="http://schemas.microsoft.com/office/powerpoint/2010/main" val="312920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ACB1BBF-ED27-0BAF-2638-6AA8B05F62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838499E-9645-643C-2420-8E6B71FCE3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0319F5A-253A-2DFA-DAB4-CD9BDA6E3D4D}"/>
              </a:ext>
            </a:extLst>
          </p:cNvPr>
          <p:cNvSpPr>
            <a:spLocks noGrp="1" noChangeArrowheads="1"/>
          </p:cNvSpPr>
          <p:nvPr>
            <p:ph type="sldNum" sz="quarter" idx="12"/>
          </p:nvPr>
        </p:nvSpPr>
        <p:spPr>
          <a:ln/>
        </p:spPr>
        <p:txBody>
          <a:bodyPr/>
          <a:lstStyle>
            <a:lvl1pPr>
              <a:defRPr/>
            </a:lvl1pPr>
          </a:lstStyle>
          <a:p>
            <a:pPr>
              <a:defRPr/>
            </a:pPr>
            <a:fld id="{F6512320-BF0B-4ECC-A566-4F467C783EAB}" type="slidenum">
              <a:rPr lang="en-US" altLang="en-US" smtClean="0"/>
              <a:pPr>
                <a:defRPr/>
              </a:pPr>
              <a:t>‹#›</a:t>
            </a:fld>
            <a:endParaRPr lang="en-US" altLang="en-US"/>
          </a:p>
        </p:txBody>
      </p:sp>
    </p:spTree>
    <p:extLst>
      <p:ext uri="{BB962C8B-B14F-4D97-AF65-F5344CB8AC3E}">
        <p14:creationId xmlns:p14="http://schemas.microsoft.com/office/powerpoint/2010/main" val="1669533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96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D02F533-18CD-B8C1-8108-8C69E2B1DA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F48CD0B-6C9C-4092-CDA3-D08F6B7264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38D19129-53F4-201A-2AD5-689C141ACF9B}"/>
              </a:ext>
            </a:extLst>
          </p:cNvPr>
          <p:cNvSpPr>
            <a:spLocks noGrp="1" noChangeArrowheads="1"/>
          </p:cNvSpPr>
          <p:nvPr>
            <p:ph type="sldNum"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7188146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AA0872B-2422-ED04-F501-EA28F027A2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60B9736-A864-8AA8-DF48-9974825DCA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BAE8B87-7788-77DD-5973-B33ED33AE42D}"/>
              </a:ext>
            </a:extLst>
          </p:cNvPr>
          <p:cNvSpPr>
            <a:spLocks noGrp="1" noChangeArrowheads="1"/>
          </p:cNvSpPr>
          <p:nvPr>
            <p:ph type="sldNum" sz="quarter" idx="12"/>
          </p:nvPr>
        </p:nvSpPr>
        <p:spPr>
          <a:ln/>
        </p:spPr>
        <p:txBody>
          <a:bodyPr/>
          <a:lstStyle>
            <a:lvl1pPr>
              <a:defRPr/>
            </a:lvl1pPr>
          </a:lstStyle>
          <a:p>
            <a:pPr>
              <a:defRPr/>
            </a:pPr>
            <a:fld id="{A8727C92-FD56-4E7B-A712-A0EC8CA23F81}" type="slidenum">
              <a:rPr lang="en-US" altLang="en-US"/>
              <a:pPr>
                <a:defRPr/>
              </a:pPr>
              <a:t>‹#›</a:t>
            </a:fld>
            <a:endParaRPr lang="en-US" altLang="en-US"/>
          </a:p>
        </p:txBody>
      </p:sp>
    </p:spTree>
    <p:extLst>
      <p:ext uri="{BB962C8B-B14F-4D97-AF65-F5344CB8AC3E}">
        <p14:creationId xmlns:p14="http://schemas.microsoft.com/office/powerpoint/2010/main" val="80058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65F6FCC8-6743-351C-6AAC-617343A382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96EBD47-83BD-B2E0-B975-BF6A4B8024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491081C-AF45-1AB6-5A45-2709FE12C85F}"/>
              </a:ext>
            </a:extLst>
          </p:cNvPr>
          <p:cNvSpPr>
            <a:spLocks noGrp="1" noChangeArrowheads="1"/>
          </p:cNvSpPr>
          <p:nvPr>
            <p:ph type="sldNum" sz="quarter" idx="12"/>
          </p:nvPr>
        </p:nvSpPr>
        <p:spPr>
          <a:ln/>
        </p:spPr>
        <p:txBody>
          <a:bodyPr/>
          <a:lstStyle>
            <a:lvl1pPr>
              <a:defRPr/>
            </a:lvl1pPr>
          </a:lstStyle>
          <a:p>
            <a:pPr>
              <a:defRPr/>
            </a:pPr>
            <a:fld id="{22FB30A8-14D4-4718-8E50-C40783DD5697}" type="slidenum">
              <a:rPr lang="en-US" altLang="en-US" smtClean="0"/>
              <a:pPr>
                <a:defRPr/>
              </a:pPr>
              <a:t>‹#›</a:t>
            </a:fld>
            <a:endParaRPr lang="en-US" altLang="en-US"/>
          </a:p>
        </p:txBody>
      </p:sp>
    </p:spTree>
    <p:extLst>
      <p:ext uri="{BB962C8B-B14F-4D97-AF65-F5344CB8AC3E}">
        <p14:creationId xmlns:p14="http://schemas.microsoft.com/office/powerpoint/2010/main" val="32140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91BAACF-8F40-C2B7-F39B-353B8602EC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662A5F-E0BF-3A52-6077-BF19B7A019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6D9B1B6-D774-1FF5-7563-2FFB6D88279A}"/>
              </a:ext>
            </a:extLst>
          </p:cNvPr>
          <p:cNvSpPr>
            <a:spLocks noGrp="1" noChangeArrowheads="1"/>
          </p:cNvSpPr>
          <p:nvPr>
            <p:ph type="sldNum" sz="quarter" idx="12"/>
          </p:nvPr>
        </p:nvSpPr>
        <p:spPr>
          <a:ln/>
        </p:spPr>
        <p:txBody>
          <a:bodyPr/>
          <a:lstStyle>
            <a:lvl1pPr>
              <a:defRPr/>
            </a:lvl1pPr>
          </a:lstStyle>
          <a:p>
            <a:pPr>
              <a:defRPr/>
            </a:pPr>
            <a:fld id="{CE3E4A5B-F3FB-42AD-B0A4-755B433A818D}" type="slidenum">
              <a:rPr lang="en-US" altLang="en-US" smtClean="0"/>
              <a:pPr>
                <a:defRPr/>
              </a:pPr>
              <a:t>‹#›</a:t>
            </a:fld>
            <a:endParaRPr lang="en-US" altLang="en-US"/>
          </a:p>
        </p:txBody>
      </p:sp>
    </p:spTree>
    <p:extLst>
      <p:ext uri="{BB962C8B-B14F-4D97-AF65-F5344CB8AC3E}">
        <p14:creationId xmlns:p14="http://schemas.microsoft.com/office/powerpoint/2010/main" val="193435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2A07E7D-04C8-08BC-C89B-030CC6807F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AAE4DA6F-A330-0AA9-1E49-84EC7437A9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DC2FBC51-135B-0CA3-1EF9-9EDC3587F83F}"/>
              </a:ext>
            </a:extLst>
          </p:cNvPr>
          <p:cNvSpPr>
            <a:spLocks noGrp="1" noChangeArrowheads="1"/>
          </p:cNvSpPr>
          <p:nvPr>
            <p:ph type="sldNum" sz="quarter" idx="12"/>
          </p:nvPr>
        </p:nvSpPr>
        <p:spPr>
          <a:ln/>
        </p:spPr>
        <p:txBody>
          <a:bodyPr/>
          <a:lstStyle>
            <a:lvl1pPr>
              <a:defRPr/>
            </a:lvl1pPr>
          </a:lstStyle>
          <a:p>
            <a:pPr>
              <a:defRPr/>
            </a:pPr>
            <a:fld id="{8262A5F4-6A47-459D-88DD-778ECDD8E520}" type="slidenum">
              <a:rPr lang="en-US" altLang="en-US" smtClean="0"/>
              <a:pPr>
                <a:defRPr/>
              </a:pPr>
              <a:t>‹#›</a:t>
            </a:fld>
            <a:endParaRPr lang="en-US" altLang="en-US"/>
          </a:p>
        </p:txBody>
      </p:sp>
    </p:spTree>
    <p:extLst>
      <p:ext uri="{BB962C8B-B14F-4D97-AF65-F5344CB8AC3E}">
        <p14:creationId xmlns:p14="http://schemas.microsoft.com/office/powerpoint/2010/main" val="33045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C61E081-BC0A-77E2-0C46-71AA4A5671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BCCC14A-98D2-AB33-28CC-4FC429A0E4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C12FC85-CA07-E9F8-9689-C2AAC9D8D785}"/>
              </a:ext>
            </a:extLst>
          </p:cNvPr>
          <p:cNvSpPr>
            <a:spLocks noGrp="1" noChangeArrowheads="1"/>
          </p:cNvSpPr>
          <p:nvPr>
            <p:ph type="sldNum" sz="quarter" idx="12"/>
          </p:nvPr>
        </p:nvSpPr>
        <p:spPr>
          <a:ln/>
        </p:spPr>
        <p:txBody>
          <a:bodyPr/>
          <a:lstStyle>
            <a:lvl1pPr>
              <a:defRPr/>
            </a:lvl1pPr>
          </a:lstStyle>
          <a:p>
            <a:pPr>
              <a:defRPr/>
            </a:pPr>
            <a:fld id="{992137C8-6677-408A-B03D-EB9D165EDF75}" type="slidenum">
              <a:rPr lang="en-US" altLang="en-US" smtClean="0"/>
              <a:pPr>
                <a:defRPr/>
              </a:pPr>
              <a:t>‹#›</a:t>
            </a:fld>
            <a:endParaRPr lang="en-US" altLang="en-US"/>
          </a:p>
        </p:txBody>
      </p:sp>
    </p:spTree>
    <p:extLst>
      <p:ext uri="{BB962C8B-B14F-4D97-AF65-F5344CB8AC3E}">
        <p14:creationId xmlns:p14="http://schemas.microsoft.com/office/powerpoint/2010/main" val="226963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253F3A7-A088-7BF6-64AD-DC013634B4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C6799A95-2502-3F86-0BDC-9E2F64157C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EE33CFAD-A1AF-3476-C63B-AA4DC183E187}"/>
              </a:ext>
            </a:extLst>
          </p:cNvPr>
          <p:cNvSpPr>
            <a:spLocks noGrp="1" noChangeArrowheads="1"/>
          </p:cNvSpPr>
          <p:nvPr>
            <p:ph type="sldNum" sz="quarter" idx="12"/>
          </p:nvPr>
        </p:nvSpPr>
        <p:spPr>
          <a:ln/>
        </p:spPr>
        <p:txBody>
          <a:bodyPr/>
          <a:lstStyle>
            <a:lvl1pPr>
              <a:defRPr/>
            </a:lvl1pPr>
          </a:lstStyle>
          <a:p>
            <a:pPr>
              <a:defRPr/>
            </a:pPr>
            <a:fld id="{A3C9A90A-1B62-4FFC-9BC0-D4D1F13D6BEA}" type="slidenum">
              <a:rPr lang="en-US" altLang="en-US" smtClean="0"/>
              <a:pPr>
                <a:defRPr/>
              </a:pPr>
              <a:t>‹#›</a:t>
            </a:fld>
            <a:endParaRPr lang="en-US" altLang="en-US"/>
          </a:p>
        </p:txBody>
      </p:sp>
    </p:spTree>
    <p:extLst>
      <p:ext uri="{BB962C8B-B14F-4D97-AF65-F5344CB8AC3E}">
        <p14:creationId xmlns:p14="http://schemas.microsoft.com/office/powerpoint/2010/main" val="414465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B579D315-615A-7E9C-4E51-69B5DA6BCA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4B7E9F7-CACF-404C-0309-CE2AFAFDD9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88EA7E01-1B4B-47FE-65FE-8CAFA52B5227}"/>
              </a:ext>
            </a:extLst>
          </p:cNvPr>
          <p:cNvSpPr>
            <a:spLocks noGrp="1" noChangeArrowheads="1"/>
          </p:cNvSpPr>
          <p:nvPr>
            <p:ph type="sldNum" sz="quarter" idx="12"/>
          </p:nvPr>
        </p:nvSpPr>
        <p:spPr>
          <a:ln/>
        </p:spPr>
        <p:txBody>
          <a:bodyPr/>
          <a:lstStyle>
            <a:lvl1pPr>
              <a:defRPr/>
            </a:lvl1pPr>
          </a:lstStyle>
          <a:p>
            <a:pPr>
              <a:defRPr/>
            </a:pPr>
            <a:fld id="{74E81432-CB6F-4136-9596-5101B75426F4}" type="slidenum">
              <a:rPr lang="en-US" altLang="en-US" smtClean="0"/>
              <a:pPr>
                <a:defRPr/>
              </a:pPr>
              <a:t>‹#›</a:t>
            </a:fld>
            <a:endParaRPr lang="en-US" altLang="en-US"/>
          </a:p>
        </p:txBody>
      </p:sp>
    </p:spTree>
    <p:extLst>
      <p:ext uri="{BB962C8B-B14F-4D97-AF65-F5344CB8AC3E}">
        <p14:creationId xmlns:p14="http://schemas.microsoft.com/office/powerpoint/2010/main" val="195822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6159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7010E2B2-F2D3-B688-B84C-6B05B5D19B92}"/>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7F581A4B-7A3D-C969-7290-470C07683842}"/>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A8AA459-BE26-C712-C691-69E30E23AFF1}"/>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7" name="Rectangle 5">
            <a:extLst>
              <a:ext uri="{FF2B5EF4-FFF2-40B4-BE49-F238E27FC236}">
                <a16:creationId xmlns:a16="http://schemas.microsoft.com/office/drawing/2014/main" id="{10AD67D4-DA34-AF12-741A-3A3CBBD75EE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18438" name="Rectangle 6">
            <a:extLst>
              <a:ext uri="{FF2B5EF4-FFF2-40B4-BE49-F238E27FC236}">
                <a16:creationId xmlns:a16="http://schemas.microsoft.com/office/drawing/2014/main" id="{652A0214-F8B3-8124-EC85-A01786280B0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18439" name="Rectangle 7">
            <a:extLst>
              <a:ext uri="{FF2B5EF4-FFF2-40B4-BE49-F238E27FC236}">
                <a16:creationId xmlns:a16="http://schemas.microsoft.com/office/drawing/2014/main" id="{10AFFFBF-2894-D94B-01A1-0513719FA2F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endParaRPr lang="en-US" altLang="en-US" dirty="0"/>
          </a:p>
        </p:txBody>
      </p:sp>
      <p:grpSp>
        <p:nvGrpSpPr>
          <p:cNvPr id="1032" name="Group 8">
            <a:extLst>
              <a:ext uri="{FF2B5EF4-FFF2-40B4-BE49-F238E27FC236}">
                <a16:creationId xmlns:a16="http://schemas.microsoft.com/office/drawing/2014/main" id="{9A703F7B-7E2A-6DE5-E870-72DE3BBE91E8}"/>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F603F44D-56B7-C7A0-B45B-65EB02D8941E}"/>
                </a:ext>
              </a:extLst>
            </p:cNvPr>
            <p:cNvSpPr>
              <a:spLocks noChangeArrowheads="1"/>
            </p:cNvSpPr>
            <p:nvPr/>
          </p:nvSpPr>
          <p:spPr bwMode="auto">
            <a:xfrm>
              <a:off x="5136" y="960"/>
              <a:ext cx="80"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759C7B07-52E9-08F0-1D11-EC8987EC43D7}"/>
                </a:ext>
              </a:extLst>
            </p:cNvPr>
            <p:cNvSpPr>
              <a:spLocks noChangeArrowheads="1"/>
            </p:cNvSpPr>
            <p:nvPr/>
          </p:nvSpPr>
          <p:spPr bwMode="auto">
            <a:xfrm>
              <a:off x="5248" y="960"/>
              <a:ext cx="79"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C584F149-D8EB-7CA0-B03B-D451565ED1E4}"/>
                </a:ext>
              </a:extLst>
            </p:cNvPr>
            <p:cNvSpPr>
              <a:spLocks noChangeArrowheads="1"/>
            </p:cNvSpPr>
            <p:nvPr/>
          </p:nvSpPr>
          <p:spPr bwMode="auto">
            <a:xfrm>
              <a:off x="5360" y="960"/>
              <a:ext cx="79"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F903D75B-1298-EFAA-FF7E-F4E9A85B7E11}"/>
                </a:ext>
              </a:extLst>
            </p:cNvPr>
            <p:cNvSpPr>
              <a:spLocks noChangeArrowheads="1"/>
            </p:cNvSpPr>
            <p:nvPr/>
          </p:nvSpPr>
          <p:spPr bwMode="auto">
            <a:xfrm>
              <a:off x="5136" y="1072"/>
              <a:ext cx="80" cy="79"/>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9020C78C-80CB-3BD5-6868-0736C82183AF}"/>
                </a:ext>
              </a:extLst>
            </p:cNvPr>
            <p:cNvSpPr>
              <a:spLocks noChangeArrowheads="1"/>
            </p:cNvSpPr>
            <p:nvPr/>
          </p:nvSpPr>
          <p:spPr bwMode="auto">
            <a:xfrm>
              <a:off x="5248" y="1072"/>
              <a:ext cx="79" cy="79"/>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0E4493E3-2A27-67FE-872A-22F14C3D4E1B}"/>
                </a:ext>
              </a:extLst>
            </p:cNvPr>
            <p:cNvSpPr>
              <a:spLocks noChangeArrowheads="1"/>
            </p:cNvSpPr>
            <p:nvPr/>
          </p:nvSpPr>
          <p:spPr bwMode="auto">
            <a:xfrm>
              <a:off x="5360" y="1072"/>
              <a:ext cx="79" cy="79"/>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2353D8E2-DE9F-128D-6AD8-C4D038599DCA}"/>
                </a:ext>
              </a:extLst>
            </p:cNvPr>
            <p:cNvSpPr>
              <a:spLocks noChangeArrowheads="1"/>
            </p:cNvSpPr>
            <p:nvPr/>
          </p:nvSpPr>
          <p:spPr bwMode="auto">
            <a:xfrm>
              <a:off x="5472" y="1072"/>
              <a:ext cx="79" cy="79"/>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499B3E4B-2686-1B7F-127F-2257434348F1}"/>
                </a:ext>
              </a:extLst>
            </p:cNvPr>
            <p:cNvSpPr>
              <a:spLocks noChangeArrowheads="1"/>
            </p:cNvSpPr>
            <p:nvPr/>
          </p:nvSpPr>
          <p:spPr bwMode="auto">
            <a:xfrm>
              <a:off x="5136" y="1184"/>
              <a:ext cx="80" cy="79"/>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25CF779D-268D-44F5-8EF1-2833895538BA}"/>
                </a:ext>
              </a:extLst>
            </p:cNvPr>
            <p:cNvSpPr>
              <a:spLocks noChangeArrowheads="1"/>
            </p:cNvSpPr>
            <p:nvPr/>
          </p:nvSpPr>
          <p:spPr bwMode="auto">
            <a:xfrm>
              <a:off x="5248" y="1184"/>
              <a:ext cx="79" cy="79"/>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576465FE-4B99-5D31-F072-BA0D3013BBA7}"/>
                </a:ext>
              </a:extLst>
            </p:cNvPr>
            <p:cNvSpPr>
              <a:spLocks noChangeArrowheads="1"/>
            </p:cNvSpPr>
            <p:nvPr/>
          </p:nvSpPr>
          <p:spPr bwMode="auto">
            <a:xfrm>
              <a:off x="5360" y="1184"/>
              <a:ext cx="79" cy="79"/>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B0187419-7494-ED3C-A1DB-31AE27B8A1BD}"/>
                </a:ext>
              </a:extLst>
            </p:cNvPr>
            <p:cNvSpPr>
              <a:spLocks noChangeArrowheads="1"/>
            </p:cNvSpPr>
            <p:nvPr/>
          </p:nvSpPr>
          <p:spPr bwMode="auto">
            <a:xfrm>
              <a:off x="5472" y="1184"/>
              <a:ext cx="79" cy="79"/>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0F2C3ED5-8EE1-1500-2731-EC2BE6208D20}"/>
                </a:ext>
              </a:extLst>
            </p:cNvPr>
            <p:cNvSpPr>
              <a:spLocks noChangeArrowheads="1"/>
            </p:cNvSpPr>
            <p:nvPr/>
          </p:nvSpPr>
          <p:spPr bwMode="auto">
            <a:xfrm>
              <a:off x="5584" y="1184"/>
              <a:ext cx="80" cy="79"/>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40D439E8-13B6-E2E6-819D-FC39FA74658D}"/>
                </a:ext>
              </a:extLst>
            </p:cNvPr>
            <p:cNvSpPr>
              <a:spLocks noChangeArrowheads="1"/>
            </p:cNvSpPr>
            <p:nvPr/>
          </p:nvSpPr>
          <p:spPr bwMode="auto">
            <a:xfrm>
              <a:off x="5136" y="1296"/>
              <a:ext cx="80" cy="80"/>
            </a:xfrm>
            <a:prstGeom prst="ellipse">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B93D0C63-A143-7019-778C-FD778176A1C0}"/>
                </a:ext>
              </a:extLst>
            </p:cNvPr>
            <p:cNvSpPr>
              <a:spLocks noChangeArrowheads="1"/>
            </p:cNvSpPr>
            <p:nvPr/>
          </p:nvSpPr>
          <p:spPr bwMode="auto">
            <a:xfrm>
              <a:off x="5248" y="1296"/>
              <a:ext cx="79"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EF156372-EE9B-04CF-5B09-64F2A8BFD8A6}"/>
                </a:ext>
              </a:extLst>
            </p:cNvPr>
            <p:cNvSpPr>
              <a:spLocks noChangeArrowheads="1"/>
            </p:cNvSpPr>
            <p:nvPr/>
          </p:nvSpPr>
          <p:spPr bwMode="auto">
            <a:xfrm>
              <a:off x="5360" y="1296"/>
              <a:ext cx="79"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C91704E7-9459-2A6C-7B81-D60651298F1A}"/>
                </a:ext>
              </a:extLst>
            </p:cNvPr>
            <p:cNvSpPr>
              <a:spLocks noChangeArrowheads="1"/>
            </p:cNvSpPr>
            <p:nvPr/>
          </p:nvSpPr>
          <p:spPr bwMode="auto">
            <a:xfrm>
              <a:off x="5472" y="1296"/>
              <a:ext cx="79" cy="80"/>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DBFF5F49-AD30-5281-0E28-BEC24B0E3099}"/>
                </a:ext>
              </a:extLst>
            </p:cNvPr>
            <p:cNvSpPr>
              <a:spLocks noChangeArrowheads="1"/>
            </p:cNvSpPr>
            <p:nvPr/>
          </p:nvSpPr>
          <p:spPr bwMode="auto">
            <a:xfrm>
              <a:off x="5136" y="1408"/>
              <a:ext cx="80"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D5E50C87-070A-CF7A-72EA-EAB7582A0655}"/>
                </a:ext>
              </a:extLst>
            </p:cNvPr>
            <p:cNvSpPr>
              <a:spLocks noChangeArrowheads="1"/>
            </p:cNvSpPr>
            <p:nvPr/>
          </p:nvSpPr>
          <p:spPr bwMode="auto">
            <a:xfrm>
              <a:off x="5248" y="1408"/>
              <a:ext cx="79" cy="8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FE2696AF-1896-4DAD-2ED1-A35B2CBA4652}"/>
                </a:ext>
              </a:extLst>
            </p:cNvPr>
            <p:cNvSpPr>
              <a:spLocks noChangeArrowheads="1"/>
            </p:cNvSpPr>
            <p:nvPr/>
          </p:nvSpPr>
          <p:spPr bwMode="auto">
            <a:xfrm>
              <a:off x="5360" y="1408"/>
              <a:ext cx="79" cy="80"/>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58C4F548-4AFD-B55C-BA1F-94CEBC25C121}"/>
                </a:ext>
              </a:extLst>
            </p:cNvPr>
            <p:cNvSpPr>
              <a:spLocks noChangeArrowheads="1"/>
            </p:cNvSpPr>
            <p:nvPr/>
          </p:nvSpPr>
          <p:spPr bwMode="auto">
            <a:xfrm>
              <a:off x="5472" y="1408"/>
              <a:ext cx="79" cy="80"/>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A7A0B319-308F-B9ED-D9B4-878FD66243AE}"/>
                </a:ext>
              </a:extLst>
            </p:cNvPr>
            <p:cNvSpPr>
              <a:spLocks noChangeArrowheads="1"/>
            </p:cNvSpPr>
            <p:nvPr/>
          </p:nvSpPr>
          <p:spPr bwMode="auto">
            <a:xfrm>
              <a:off x="5584" y="1408"/>
              <a:ext cx="80" cy="80"/>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94AD47BB-6E32-C024-F51B-49871D21AD27}"/>
                </a:ext>
              </a:extLst>
            </p:cNvPr>
            <p:cNvSpPr>
              <a:spLocks noChangeArrowheads="1"/>
            </p:cNvSpPr>
            <p:nvPr/>
          </p:nvSpPr>
          <p:spPr bwMode="auto">
            <a:xfrm>
              <a:off x="5136" y="1520"/>
              <a:ext cx="80" cy="79"/>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B3525EE7-4058-6FE9-3AE1-E4D1BDE595C8}"/>
                </a:ext>
              </a:extLst>
            </p:cNvPr>
            <p:cNvSpPr>
              <a:spLocks noChangeArrowheads="1"/>
            </p:cNvSpPr>
            <p:nvPr/>
          </p:nvSpPr>
          <p:spPr bwMode="auto">
            <a:xfrm>
              <a:off x="5248" y="1520"/>
              <a:ext cx="79" cy="79"/>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534CE737-6508-33E4-DE77-C8104B4F3B2F}"/>
                </a:ext>
              </a:extLst>
            </p:cNvPr>
            <p:cNvSpPr>
              <a:spLocks noChangeArrowheads="1"/>
            </p:cNvSpPr>
            <p:nvPr/>
          </p:nvSpPr>
          <p:spPr bwMode="auto">
            <a:xfrm>
              <a:off x="5360" y="1520"/>
              <a:ext cx="79" cy="79"/>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707D57AF-0FAC-C11D-6447-D6645DC035D4}"/>
                </a:ext>
              </a:extLst>
            </p:cNvPr>
            <p:cNvSpPr>
              <a:spLocks noChangeArrowheads="1"/>
            </p:cNvSpPr>
            <p:nvPr/>
          </p:nvSpPr>
          <p:spPr bwMode="auto">
            <a:xfrm>
              <a:off x="5472" y="1520"/>
              <a:ext cx="79" cy="79"/>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038D5484-57B6-A05A-C53C-5057CEB367CE}"/>
                </a:ext>
              </a:extLst>
            </p:cNvPr>
            <p:cNvSpPr>
              <a:spLocks noChangeArrowheads="1"/>
            </p:cNvSpPr>
            <p:nvPr/>
          </p:nvSpPr>
          <p:spPr bwMode="auto">
            <a:xfrm>
              <a:off x="5136" y="1632"/>
              <a:ext cx="80" cy="79"/>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6C02943D-2821-B571-5968-0410CE9A2F17}"/>
                </a:ext>
              </a:extLst>
            </p:cNvPr>
            <p:cNvSpPr>
              <a:spLocks noChangeArrowheads="1"/>
            </p:cNvSpPr>
            <p:nvPr/>
          </p:nvSpPr>
          <p:spPr bwMode="auto">
            <a:xfrm>
              <a:off x="5248" y="1632"/>
              <a:ext cx="79" cy="79"/>
            </a:xfrm>
            <a:prstGeom prst="ellipse">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DD52723E-41D0-E2F0-D483-79F0368FBC57}"/>
                </a:ext>
              </a:extLst>
            </p:cNvPr>
            <p:cNvSpPr>
              <a:spLocks noChangeArrowheads="1"/>
            </p:cNvSpPr>
            <p:nvPr/>
          </p:nvSpPr>
          <p:spPr bwMode="auto">
            <a:xfrm>
              <a:off x="5360" y="1632"/>
              <a:ext cx="79" cy="79"/>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6E55144D-9628-0DB0-75A2-78E984470536}"/>
                </a:ext>
              </a:extLst>
            </p:cNvPr>
            <p:cNvSpPr>
              <a:spLocks noChangeArrowheads="1"/>
            </p:cNvSpPr>
            <p:nvPr/>
          </p:nvSpPr>
          <p:spPr bwMode="auto">
            <a:xfrm>
              <a:off x="5472" y="1632"/>
              <a:ext cx="79" cy="79"/>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3A58081C-BFAE-D2E0-BF58-80F289B667A1}"/>
                </a:ext>
              </a:extLst>
            </p:cNvPr>
            <p:cNvSpPr>
              <a:spLocks noChangeArrowheads="1"/>
            </p:cNvSpPr>
            <p:nvPr/>
          </p:nvSpPr>
          <p:spPr bwMode="auto">
            <a:xfrm>
              <a:off x="5248" y="1744"/>
              <a:ext cx="79" cy="80"/>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172D6467-3D47-2131-522C-C82807BA70E2}"/>
                </a:ext>
              </a:extLst>
            </p:cNvPr>
            <p:cNvSpPr>
              <a:spLocks noChangeArrowheads="1"/>
            </p:cNvSpPr>
            <p:nvPr/>
          </p:nvSpPr>
          <p:spPr bwMode="auto">
            <a:xfrm>
              <a:off x="5472" y="1744"/>
              <a:ext cx="79" cy="80"/>
            </a:xfrm>
            <a:prstGeom prst="ellipse">
              <a:avLst/>
            </a:prstGeom>
            <a:solidFill>
              <a:schemeClr val="fo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extLst>
      <p:ext uri="{BB962C8B-B14F-4D97-AF65-F5344CB8AC3E}">
        <p14:creationId xmlns:p14="http://schemas.microsoft.com/office/powerpoint/2010/main" val="23513196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ftr="0" dt="0"/>
  <p:txStyles>
    <p:titleStyle>
      <a:lvl1pPr algn="l" rtl="0" eaLnBrk="1" fontAlgn="base" hangingPunct="1">
        <a:spcBef>
          <a:spcPct val="0"/>
        </a:spcBef>
        <a:spcAft>
          <a:spcPct val="0"/>
        </a:spcAft>
        <a:defRPr sz="3900" b="1" kern="1200">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anose="020B0604020202020204" pitchFamily="34" charset="0"/>
        </a:defRPr>
      </a:lvl2pPr>
      <a:lvl3pPr algn="l" rtl="0" eaLnBrk="1" fontAlgn="base" hangingPunct="1">
        <a:spcBef>
          <a:spcPct val="0"/>
        </a:spcBef>
        <a:spcAft>
          <a:spcPct val="0"/>
        </a:spcAft>
        <a:defRPr sz="3900" b="1">
          <a:solidFill>
            <a:schemeClr val="tx2"/>
          </a:solidFill>
          <a:latin typeface="Arial" panose="020B0604020202020204" pitchFamily="34" charset="0"/>
        </a:defRPr>
      </a:lvl3pPr>
      <a:lvl4pPr algn="l" rtl="0" eaLnBrk="1" fontAlgn="base" hangingPunct="1">
        <a:spcBef>
          <a:spcPct val="0"/>
        </a:spcBef>
        <a:spcAft>
          <a:spcPct val="0"/>
        </a:spcAft>
        <a:defRPr sz="3900" b="1">
          <a:solidFill>
            <a:schemeClr val="tx2"/>
          </a:solidFill>
          <a:latin typeface="Arial" panose="020B0604020202020204" pitchFamily="34" charset="0"/>
        </a:defRPr>
      </a:lvl4pPr>
      <a:lvl5pPr algn="l" rtl="0" eaLnBrk="1" fontAlgn="base" hangingPunct="1">
        <a:spcBef>
          <a:spcPct val="0"/>
        </a:spcBef>
        <a:spcAft>
          <a:spcPct val="0"/>
        </a:spcAft>
        <a:defRPr sz="3900" b="1">
          <a:solidFill>
            <a:schemeClr val="tx2"/>
          </a:solidFill>
          <a:latin typeface="Arial" panose="020B0604020202020204" pitchFamily="34" charset="0"/>
        </a:defRPr>
      </a:lvl5pPr>
      <a:lvl6pPr marL="457200" algn="l" rtl="0" eaLnBrk="1" fontAlgn="base" hangingPunct="1">
        <a:spcBef>
          <a:spcPct val="0"/>
        </a:spcBef>
        <a:spcAft>
          <a:spcPct val="0"/>
        </a:spcAft>
        <a:defRPr sz="3900" b="1">
          <a:solidFill>
            <a:schemeClr val="tx2"/>
          </a:solidFill>
          <a:latin typeface="Arial" panose="020B0604020202020204" pitchFamily="34" charset="0"/>
        </a:defRPr>
      </a:lvl6pPr>
      <a:lvl7pPr marL="914400" algn="l" rtl="0" eaLnBrk="1" fontAlgn="base" hangingPunct="1">
        <a:spcBef>
          <a:spcPct val="0"/>
        </a:spcBef>
        <a:spcAft>
          <a:spcPct val="0"/>
        </a:spcAft>
        <a:defRPr sz="3900" b="1">
          <a:solidFill>
            <a:schemeClr val="tx2"/>
          </a:solidFill>
          <a:latin typeface="Arial" panose="020B0604020202020204" pitchFamily="34" charset="0"/>
        </a:defRPr>
      </a:lvl7pPr>
      <a:lvl8pPr marL="1371600" algn="l" rtl="0" eaLnBrk="1" fontAlgn="base" hangingPunct="1">
        <a:spcBef>
          <a:spcPct val="0"/>
        </a:spcBef>
        <a:spcAft>
          <a:spcPct val="0"/>
        </a:spcAft>
        <a:defRPr sz="3900" b="1">
          <a:solidFill>
            <a:schemeClr val="tx2"/>
          </a:solidFill>
          <a:latin typeface="Arial" panose="020B0604020202020204" pitchFamily="34" charset="0"/>
        </a:defRPr>
      </a:lvl8pPr>
      <a:lvl9pPr marL="1828800" algn="l" rtl="0" eaLnBrk="1" fontAlgn="base" hangingPunct="1">
        <a:spcBef>
          <a:spcPct val="0"/>
        </a:spcBef>
        <a:spcAft>
          <a:spcPct val="0"/>
        </a:spcAft>
        <a:defRPr sz="39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WmVe9Uh85YM?feature=oembed"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https://www.youtube.com/embed/Y4nmXlxC_RA?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FDF667-4459-1C87-DD28-6E23203BC194}"/>
              </a:ext>
            </a:extLst>
          </p:cNvPr>
          <p:cNvSpPr>
            <a:spLocks noGrp="1" noChangeArrowheads="1"/>
          </p:cNvSpPr>
          <p:nvPr>
            <p:ph type="ctrTitle"/>
          </p:nvPr>
        </p:nvSpPr>
        <p:spPr>
          <a:xfrm>
            <a:off x="581024" y="1979727"/>
            <a:ext cx="6629400" cy="838200"/>
          </a:xfrm>
        </p:spPr>
        <p:txBody>
          <a:bodyPr/>
          <a:lstStyle/>
          <a:p>
            <a:pPr eaLnBrk="1" fontAlgn="auto" hangingPunct="1">
              <a:spcAft>
                <a:spcPts val="0"/>
              </a:spcAft>
              <a:defRPr/>
            </a:pPr>
            <a:r>
              <a:rPr lang="en-US" altLang="en-US" sz="4400" dirty="0"/>
              <a:t>Building Self-Worth in Children</a:t>
            </a:r>
          </a:p>
        </p:txBody>
      </p:sp>
      <p:sp>
        <p:nvSpPr>
          <p:cNvPr id="9219" name="Rectangle 12">
            <a:extLst>
              <a:ext uri="{FF2B5EF4-FFF2-40B4-BE49-F238E27FC236}">
                <a16:creationId xmlns:a16="http://schemas.microsoft.com/office/drawing/2014/main" id="{B41CD10D-663F-BC9A-0B51-B04181C84537}"/>
              </a:ext>
            </a:extLst>
          </p:cNvPr>
          <p:cNvSpPr>
            <a:spLocks noChangeArrowheads="1"/>
          </p:cNvSpPr>
          <p:nvPr/>
        </p:nvSpPr>
        <p:spPr bwMode="auto">
          <a:xfrm>
            <a:off x="990600" y="6321424"/>
            <a:ext cx="27257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spcBef>
                <a:spcPct val="50000"/>
              </a:spcBef>
            </a:pPr>
            <a:r>
              <a:rPr lang="en-US" altLang="en-US" sz="1200" dirty="0">
                <a:latin typeface="Arial" panose="020B0604020202020204" pitchFamily="34" charset="0"/>
              </a:rPr>
              <a:t>Family Development Resources, Inc.</a:t>
            </a:r>
          </a:p>
        </p:txBody>
      </p:sp>
      <p:pic>
        <p:nvPicPr>
          <p:cNvPr id="9220" name="Picture 13">
            <a:extLst>
              <a:ext uri="{FF2B5EF4-FFF2-40B4-BE49-F238E27FC236}">
                <a16:creationId xmlns:a16="http://schemas.microsoft.com/office/drawing/2014/main" id="{68807BFE-0C81-1FAF-7EA2-1F099485E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 y="5802312"/>
            <a:ext cx="10191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Circle of smiling faces of children with heads together looking downwards">
            <a:extLst>
              <a:ext uri="{FF2B5EF4-FFF2-40B4-BE49-F238E27FC236}">
                <a16:creationId xmlns:a16="http://schemas.microsoft.com/office/drawing/2014/main" id="{1C688197-E5D1-DF71-6EFE-F38E5FFEC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14113"/>
            <a:ext cx="3700422" cy="246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8223A35A-66AF-2812-D565-82AF8251C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8" y="80212"/>
            <a:ext cx="1285875" cy="1285875"/>
          </a:xfrm>
          <a:prstGeom prst="rect">
            <a:avLst/>
          </a:prstGeom>
        </p:spPr>
      </p:pic>
      <p:pic>
        <p:nvPicPr>
          <p:cNvPr id="5" name="Picture 4" descr="Logo&#10;&#10;Description automatically generated">
            <a:extLst>
              <a:ext uri="{FF2B5EF4-FFF2-40B4-BE49-F238E27FC236}">
                <a16:creationId xmlns:a16="http://schemas.microsoft.com/office/drawing/2014/main" id="{B53BABF4-4A4E-1C4E-6162-0FAC58B9E1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0" y="80212"/>
            <a:ext cx="2009775" cy="8684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015B752-2B81-F7C7-6EE2-0D31FD5E66E5}"/>
              </a:ext>
            </a:extLst>
          </p:cNvPr>
          <p:cNvSpPr>
            <a:spLocks noGrp="1" noChangeArrowheads="1"/>
          </p:cNvSpPr>
          <p:nvPr>
            <p:ph type="title"/>
          </p:nvPr>
        </p:nvSpPr>
        <p:spPr>
          <a:xfrm>
            <a:off x="228600" y="5334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Why Maintaining a High Self-Worth is Important</a:t>
            </a:r>
          </a:p>
        </p:txBody>
      </p:sp>
      <p:sp>
        <p:nvSpPr>
          <p:cNvPr id="19459" name="Rectangle 3">
            <a:extLst>
              <a:ext uri="{FF2B5EF4-FFF2-40B4-BE49-F238E27FC236}">
                <a16:creationId xmlns:a16="http://schemas.microsoft.com/office/drawing/2014/main" id="{7927CE79-BE2A-C1D9-8B0D-E101D7DFB0D0}"/>
              </a:ext>
            </a:extLst>
          </p:cNvPr>
          <p:cNvSpPr>
            <a:spLocks noGrp="1" noChangeArrowheads="1"/>
          </p:cNvSpPr>
          <p:nvPr>
            <p:ph type="body" sz="half" idx="1"/>
          </p:nvPr>
        </p:nvSpPr>
        <p:spPr>
          <a:xfrm>
            <a:off x="381000" y="2057400"/>
            <a:ext cx="7848600" cy="2743200"/>
          </a:xfrm>
        </p:spPr>
        <p:txBody>
          <a:bodyPr rtlCol="0">
            <a:normAutofit/>
          </a:bodyPr>
          <a:lstStyle/>
          <a:p>
            <a:pPr marL="182880" indent="-182880" eaLnBrk="1" fontAlgn="auto" hangingPunct="1">
              <a:spcAft>
                <a:spcPts val="0"/>
              </a:spcAft>
              <a:buClr>
                <a:schemeClr val="accent1">
                  <a:lumMod val="75000"/>
                </a:schemeClr>
              </a:buClr>
              <a:defRPr/>
            </a:pPr>
            <a:r>
              <a:rPr lang="en-US" altLang="en-US" sz="2400" dirty="0">
                <a:latin typeface="Arial" panose="020B0604020202020204" pitchFamily="34" charset="0"/>
              </a:rPr>
              <a:t>People with a high self-worth generally treat themselves, others, and the environment with respect.</a:t>
            </a:r>
          </a:p>
          <a:p>
            <a:pPr marL="182880" indent="-182880" eaLnBrk="1" fontAlgn="auto" hangingPunct="1">
              <a:spcAft>
                <a:spcPts val="0"/>
              </a:spcAft>
              <a:buClr>
                <a:schemeClr val="accent1">
                  <a:lumMod val="75000"/>
                </a:schemeClr>
              </a:buClr>
              <a:defRPr/>
            </a:pPr>
            <a:r>
              <a:rPr lang="en-US" altLang="en-US" sz="2400" dirty="0">
                <a:latin typeface="Arial" panose="020B0604020202020204" pitchFamily="34" charset="0"/>
              </a:rPr>
              <a:t>Others generally like to be around people who like themselves. </a:t>
            </a:r>
          </a:p>
          <a:p>
            <a:pPr marL="182880" indent="-182880" eaLnBrk="1" fontAlgn="auto" hangingPunct="1">
              <a:spcAft>
                <a:spcPts val="0"/>
              </a:spcAft>
              <a:buClr>
                <a:schemeClr val="accent1">
                  <a:lumMod val="75000"/>
                </a:schemeClr>
              </a:buClr>
              <a:defRPr/>
            </a:pPr>
            <a:r>
              <a:rPr lang="en-US" altLang="en-US" sz="2400" dirty="0">
                <a:latin typeface="Arial" panose="020B0604020202020204" pitchFamily="34" charset="0"/>
              </a:rPr>
              <a:t>Parents who value their own worth can more easily value the worth of their children.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AFB5D3A-22FB-1E1B-156A-E3C80CEC9D42}"/>
              </a:ext>
            </a:extLst>
          </p:cNvPr>
          <p:cNvSpPr>
            <a:spLocks noGrp="1" noChangeArrowheads="1"/>
          </p:cNvSpPr>
          <p:nvPr>
            <p:ph type="title"/>
          </p:nvPr>
        </p:nvSpPr>
        <p:spPr>
          <a:xfrm>
            <a:off x="152400" y="164599"/>
            <a:ext cx="74676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Self-Concept + Self-Esteem = Self-Worth</a:t>
            </a:r>
          </a:p>
        </p:txBody>
      </p:sp>
      <p:sp>
        <p:nvSpPr>
          <p:cNvPr id="28674" name="Rectangle 3">
            <a:extLst>
              <a:ext uri="{FF2B5EF4-FFF2-40B4-BE49-F238E27FC236}">
                <a16:creationId xmlns:a16="http://schemas.microsoft.com/office/drawing/2014/main" id="{D2608A8C-BB98-84AB-7A6D-56866F725525}"/>
              </a:ext>
            </a:extLst>
          </p:cNvPr>
          <p:cNvSpPr>
            <a:spLocks noGrp="1" noChangeArrowheads="1"/>
          </p:cNvSpPr>
          <p:nvPr>
            <p:ph type="body" sz="half" idx="1"/>
          </p:nvPr>
        </p:nvSpPr>
        <p:spPr>
          <a:xfrm>
            <a:off x="1828800" y="1905000"/>
            <a:ext cx="4038600" cy="4525963"/>
          </a:xfrm>
        </p:spPr>
        <p:txBody>
          <a:bodyPr/>
          <a:lstStyle/>
          <a:p>
            <a:pPr eaLnBrk="1" hangingPunct="1">
              <a:buFontTx/>
              <a:buNone/>
            </a:pPr>
            <a:endParaRPr lang="en-US" altLang="en-US" sz="2800" dirty="0">
              <a:latin typeface="Arial" panose="020B0604020202020204" pitchFamily="34" charset="0"/>
            </a:endParaRPr>
          </a:p>
          <a:p>
            <a:pPr eaLnBrk="1" hangingPunct="1">
              <a:buFontTx/>
              <a:buNone/>
            </a:pPr>
            <a:endParaRPr lang="en-US" altLang="en-US" sz="2800" dirty="0">
              <a:latin typeface="Arial" panose="020B0604020202020204" pitchFamily="34" charset="0"/>
            </a:endParaRPr>
          </a:p>
        </p:txBody>
      </p:sp>
      <p:graphicFrame>
        <p:nvGraphicFramePr>
          <p:cNvPr id="4" name="Diagram 3">
            <a:extLst>
              <a:ext uri="{FF2B5EF4-FFF2-40B4-BE49-F238E27FC236}">
                <a16:creationId xmlns:a16="http://schemas.microsoft.com/office/drawing/2014/main" id="{5E5B1F40-6FF5-03DD-7A33-22B5549673D9}"/>
              </a:ext>
            </a:extLst>
          </p:cNvPr>
          <p:cNvGraphicFramePr/>
          <p:nvPr>
            <p:extLst>
              <p:ext uri="{D42A27DB-BD31-4B8C-83A1-F6EECF244321}">
                <p14:modId xmlns:p14="http://schemas.microsoft.com/office/powerpoint/2010/main" val="3617798712"/>
              </p:ext>
            </p:extLst>
          </p:nvPr>
        </p:nvGraphicFramePr>
        <p:xfrm>
          <a:off x="228600" y="1030705"/>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us Sign 7">
            <a:extLst>
              <a:ext uri="{FF2B5EF4-FFF2-40B4-BE49-F238E27FC236}">
                <a16:creationId xmlns:a16="http://schemas.microsoft.com/office/drawing/2014/main" id="{0842114E-3D90-CBD3-4BAE-5CFA89E3A599}"/>
              </a:ext>
            </a:extLst>
          </p:cNvPr>
          <p:cNvSpPr/>
          <p:nvPr/>
        </p:nvSpPr>
        <p:spPr>
          <a:xfrm>
            <a:off x="2570163" y="3529013"/>
            <a:ext cx="914400" cy="838200"/>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Equals 9">
            <a:extLst>
              <a:ext uri="{FF2B5EF4-FFF2-40B4-BE49-F238E27FC236}">
                <a16:creationId xmlns:a16="http://schemas.microsoft.com/office/drawing/2014/main" id="{13B2CD7A-3291-16E8-DE7C-525998A370EE}"/>
              </a:ext>
            </a:extLst>
          </p:cNvPr>
          <p:cNvSpPr/>
          <p:nvPr/>
        </p:nvSpPr>
        <p:spPr>
          <a:xfrm>
            <a:off x="5583238" y="3543300"/>
            <a:ext cx="893762" cy="823913"/>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1B1D703-687E-AD68-00E9-F716342AB5FF}"/>
              </a:ext>
            </a:extLst>
          </p:cNvPr>
          <p:cNvSpPr>
            <a:spLocks noGrp="1" noChangeArrowheads="1"/>
          </p:cNvSpPr>
          <p:nvPr>
            <p:ph type="title"/>
          </p:nvPr>
        </p:nvSpPr>
        <p:spPr>
          <a:xfrm>
            <a:off x="304800" y="234706"/>
            <a:ext cx="8534400" cy="1143000"/>
          </a:xfrm>
        </p:spPr>
        <p:txBody>
          <a:bodyPr/>
          <a:lstStyle/>
          <a:p>
            <a:pPr eaLnBrk="1" fontAlgn="auto" hangingPunct="1">
              <a:spcAft>
                <a:spcPts val="0"/>
              </a:spcAft>
              <a:defRPr/>
            </a:pPr>
            <a:r>
              <a:rPr lang="en-US" altLang="en-US" sz="4000" dirty="0">
                <a:latin typeface="Arial" panose="020B0604020202020204" pitchFamily="34" charset="0"/>
              </a:rPr>
              <a:t>Self-Concept  +  Self-Esteem</a:t>
            </a:r>
          </a:p>
        </p:txBody>
      </p:sp>
      <p:sp>
        <p:nvSpPr>
          <p:cNvPr id="8" name="Rectangle: Rounded Corners 7">
            <a:extLst>
              <a:ext uri="{FF2B5EF4-FFF2-40B4-BE49-F238E27FC236}">
                <a16:creationId xmlns:a16="http://schemas.microsoft.com/office/drawing/2014/main" id="{026D2CB1-2A33-31E5-20CF-1F09DF55AE6D}"/>
              </a:ext>
            </a:extLst>
          </p:cNvPr>
          <p:cNvSpPr/>
          <p:nvPr/>
        </p:nvSpPr>
        <p:spPr>
          <a:xfrm>
            <a:off x="304800" y="1331913"/>
            <a:ext cx="3773488" cy="1982787"/>
          </a:xfrm>
          <a:prstGeom prst="roundRect">
            <a:avLst>
              <a:gd name="adj" fmla="val 35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am a capable person.</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am loveable.</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am fun to be with.</a:t>
            </a:r>
          </a:p>
        </p:txBody>
      </p:sp>
      <p:sp>
        <p:nvSpPr>
          <p:cNvPr id="10" name="Rectangle: Rounded Corners 9">
            <a:extLst>
              <a:ext uri="{FF2B5EF4-FFF2-40B4-BE49-F238E27FC236}">
                <a16:creationId xmlns:a16="http://schemas.microsoft.com/office/drawing/2014/main" id="{8D288291-514C-6C8D-8843-CB28005EEBE6}"/>
              </a:ext>
            </a:extLst>
          </p:cNvPr>
          <p:cNvSpPr/>
          <p:nvPr/>
        </p:nvSpPr>
        <p:spPr>
          <a:xfrm>
            <a:off x="296863" y="3530600"/>
            <a:ext cx="3773487" cy="1754188"/>
          </a:xfrm>
          <a:prstGeom prst="roundRect">
            <a:avLst>
              <a:gd name="adj" fmla="val 350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am incapable of doing anything right.</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No one could love me.</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am a bore.</a:t>
            </a:r>
          </a:p>
        </p:txBody>
      </p:sp>
      <p:sp>
        <p:nvSpPr>
          <p:cNvPr id="12" name="Rectangle: Rounded Corners 11">
            <a:extLst>
              <a:ext uri="{FF2B5EF4-FFF2-40B4-BE49-F238E27FC236}">
                <a16:creationId xmlns:a16="http://schemas.microsoft.com/office/drawing/2014/main" id="{B6BF75E9-2AD6-9FD1-6751-80848D9632EC}"/>
              </a:ext>
            </a:extLst>
          </p:cNvPr>
          <p:cNvSpPr/>
          <p:nvPr/>
        </p:nvSpPr>
        <p:spPr>
          <a:xfrm>
            <a:off x="5065713" y="1314450"/>
            <a:ext cx="3773487" cy="1982788"/>
          </a:xfrm>
          <a:prstGeom prst="roundRect">
            <a:avLst>
              <a:gd name="adj" fmla="val 35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deserve to be treated with respect.</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am worth something.</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accept compliments and praise.</a:t>
            </a:r>
          </a:p>
        </p:txBody>
      </p:sp>
      <p:sp>
        <p:nvSpPr>
          <p:cNvPr id="30727" name="TextBox 13">
            <a:extLst>
              <a:ext uri="{FF2B5EF4-FFF2-40B4-BE49-F238E27FC236}">
                <a16:creationId xmlns:a16="http://schemas.microsoft.com/office/drawing/2014/main" id="{CAF6871A-E5A3-895C-1912-4D155A020ED5}"/>
              </a:ext>
            </a:extLst>
          </p:cNvPr>
          <p:cNvSpPr txBox="1">
            <a:spLocks noChangeArrowheads="1"/>
          </p:cNvSpPr>
          <p:nvPr/>
        </p:nvSpPr>
        <p:spPr bwMode="auto">
          <a:xfrm>
            <a:off x="2281238" y="49276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lgn="ctr" eaLnBrk="1" hangingPunct="1"/>
            <a:r>
              <a:rPr lang="en-US" altLang="en-US" sz="4000" dirty="0">
                <a:latin typeface="Arial" panose="020B0604020202020204" pitchFamily="34" charset="0"/>
              </a:rPr>
              <a:t>= </a:t>
            </a:r>
          </a:p>
          <a:p>
            <a:pPr algn="ctr" eaLnBrk="1" hangingPunct="1"/>
            <a:r>
              <a:rPr lang="en-US" altLang="en-US" sz="4000" dirty="0">
                <a:latin typeface="Arial" panose="020B0604020202020204" pitchFamily="34" charset="0"/>
              </a:rPr>
              <a:t>SELF-WORTH</a:t>
            </a:r>
            <a:endParaRPr lang="en-US" altLang="en-US" sz="4000" dirty="0"/>
          </a:p>
        </p:txBody>
      </p:sp>
      <p:sp>
        <p:nvSpPr>
          <p:cNvPr id="16" name="Rectangle: Rounded Corners 15">
            <a:extLst>
              <a:ext uri="{FF2B5EF4-FFF2-40B4-BE49-F238E27FC236}">
                <a16:creationId xmlns:a16="http://schemas.microsoft.com/office/drawing/2014/main" id="{591FC656-420F-C410-D99C-92A56342FB6A}"/>
              </a:ext>
            </a:extLst>
          </p:cNvPr>
          <p:cNvSpPr/>
          <p:nvPr/>
        </p:nvSpPr>
        <p:spPr>
          <a:xfrm>
            <a:off x="5065713" y="3530600"/>
            <a:ext cx="3773487" cy="1754188"/>
          </a:xfrm>
          <a:prstGeom prst="roundRect">
            <a:avLst>
              <a:gd name="adj" fmla="val 350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deserve to be hit.</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am worth nothing.</a:t>
            </a:r>
          </a:p>
          <a:p>
            <a:pPr marL="342900" indent="-342900" eaLnBrk="1" fontAlgn="auto" hangingPunct="1">
              <a:spcBef>
                <a:spcPts val="0"/>
              </a:spcBef>
              <a:spcAft>
                <a:spcPts val="0"/>
              </a:spcAft>
              <a:buFont typeface="Arial" panose="020B0604020202020204" pitchFamily="34" charset="0"/>
              <a:buChar char="•"/>
              <a:defRPr/>
            </a:pPr>
            <a:r>
              <a:rPr lang="en-US" sz="2300" dirty="0">
                <a:latin typeface="Arial" panose="020B0604020202020204" pitchFamily="34" charset="0"/>
              </a:rPr>
              <a:t>I reject compliments and don't like myself.</a:t>
            </a:r>
          </a:p>
        </p:txBody>
      </p:sp>
      <p:pic>
        <p:nvPicPr>
          <p:cNvPr id="30729" name="Graphic 18" descr="Thumbs up sign with solid fill">
            <a:extLst>
              <a:ext uri="{FF2B5EF4-FFF2-40B4-BE49-F238E27FC236}">
                <a16:creationId xmlns:a16="http://schemas.microsoft.com/office/drawing/2014/main" id="{B4B73FEE-BD37-1876-7F22-7905D544B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18018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Graphic 20" descr="Thumbs Down with solid fill">
            <a:extLst>
              <a:ext uri="{FF2B5EF4-FFF2-40B4-BE49-F238E27FC236}">
                <a16:creationId xmlns:a16="http://schemas.microsoft.com/office/drawing/2014/main" id="{D075D3ED-A378-5217-9CD7-80EE2BD24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038" y="3889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34A44A9-4169-79DD-4429-DC4F723BFDF4}"/>
              </a:ext>
            </a:extLst>
          </p:cNvPr>
          <p:cNvSpPr>
            <a:spLocks noGrp="1" noChangeArrowheads="1"/>
          </p:cNvSpPr>
          <p:nvPr>
            <p:ph type="title"/>
          </p:nvPr>
        </p:nvSpPr>
        <p:spPr>
          <a:xfrm>
            <a:off x="381000" y="28667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Can We Improve Our </a:t>
            </a:r>
            <a:br>
              <a:rPr lang="en-US" altLang="en-US" sz="4000" dirty="0">
                <a:latin typeface="Arial" panose="020B0604020202020204" pitchFamily="34" charset="0"/>
              </a:rPr>
            </a:br>
            <a:r>
              <a:rPr lang="en-US" altLang="en-US" sz="4000" dirty="0">
                <a:latin typeface="Arial" panose="020B0604020202020204" pitchFamily="34" charset="0"/>
              </a:rPr>
              <a:t>Self-Worth?</a:t>
            </a:r>
          </a:p>
        </p:txBody>
      </p:sp>
      <p:sp>
        <p:nvSpPr>
          <p:cNvPr id="32771" name="Rectangle 3">
            <a:extLst>
              <a:ext uri="{FF2B5EF4-FFF2-40B4-BE49-F238E27FC236}">
                <a16:creationId xmlns:a16="http://schemas.microsoft.com/office/drawing/2014/main" id="{F3B9BBB7-E792-B01F-0DB4-F72CDA419B66}"/>
              </a:ext>
            </a:extLst>
          </p:cNvPr>
          <p:cNvSpPr>
            <a:spLocks noGrp="1" noChangeArrowheads="1"/>
          </p:cNvSpPr>
          <p:nvPr>
            <p:ph idx="1"/>
          </p:nvPr>
        </p:nvSpPr>
        <p:spPr>
          <a:xfrm>
            <a:off x="415925" y="1524000"/>
            <a:ext cx="8270875" cy="4525963"/>
          </a:xfrm>
        </p:spPr>
        <p:txBody>
          <a:bodyPr/>
          <a:lstStyle/>
          <a:p>
            <a:pPr eaLnBrk="1" hangingPunct="1"/>
            <a:r>
              <a:rPr lang="en-US" altLang="en-US" sz="2400" dirty="0">
                <a:latin typeface="Arial" panose="020B0604020202020204" pitchFamily="34" charset="0"/>
              </a:rPr>
              <a:t>Yes you can!  The most important first step is identifying the labels we have for ourselves.</a:t>
            </a:r>
          </a:p>
          <a:p>
            <a:pPr eaLnBrk="1" hangingPunct="1"/>
            <a:r>
              <a:rPr lang="en-US" altLang="en-US" sz="2400" dirty="0">
                <a:latin typeface="Arial" panose="020B0604020202020204" pitchFamily="34" charset="0"/>
              </a:rPr>
              <a:t>A personal label is like a name that, over time, becomes an identity.  </a:t>
            </a:r>
          </a:p>
          <a:p>
            <a:pPr eaLnBrk="1" hangingPunct="1"/>
            <a:r>
              <a:rPr lang="en-US" altLang="en-US" sz="2400" dirty="0">
                <a:latin typeface="Arial" panose="020B0604020202020204" pitchFamily="34" charset="0"/>
              </a:rPr>
              <a:t>When a negative label becomes an identity, it begins to eat away at our self-worth. </a:t>
            </a:r>
          </a:p>
          <a:p>
            <a:pPr eaLnBrk="1" hangingPunct="1">
              <a:buFontTx/>
              <a:buNone/>
            </a:pPr>
            <a:endParaRPr lang="en-US" altLang="en-US" sz="2800" dirty="0">
              <a:latin typeface="Arial" panose="020B0604020202020204" pitchFamily="34" charset="0"/>
            </a:endParaRPr>
          </a:p>
        </p:txBody>
      </p:sp>
      <p:sp>
        <p:nvSpPr>
          <p:cNvPr id="2" name="Slide Number Placeholder 5">
            <a:extLst>
              <a:ext uri="{FF2B5EF4-FFF2-40B4-BE49-F238E27FC236}">
                <a16:creationId xmlns:a16="http://schemas.microsoft.com/office/drawing/2014/main" id="{699EEAF9-9D30-52E0-DE89-64A70C6232A9}"/>
              </a:ext>
            </a:extLst>
          </p:cNvPr>
          <p:cNvSpPr>
            <a:spLocks noGrp="1"/>
          </p:cNvSpPr>
          <p:nvPr>
            <p:ph type="sldNum" sz="quarter" idx="12"/>
          </p:nvPr>
        </p:nvSpPr>
        <p:spPr>
          <a:xfrm>
            <a:off x="8483600" y="6272213"/>
            <a:ext cx="479425" cy="365125"/>
          </a:xfrm>
        </p:spPr>
        <p:txBody>
          <a:bodyPr/>
          <a:lstStyle/>
          <a:p>
            <a:pPr>
              <a:defRPr/>
            </a:pPr>
            <a:fld id="{58D4B40B-BDCA-40E3-9C97-0E6296EB9DF8}" type="slidenum">
              <a:rPr lang="en-US" altLang="en-US"/>
              <a:pPr>
                <a:defRPr/>
              </a:pPr>
              <a:t>13</a:t>
            </a:fld>
            <a:endParaRPr lang="en-US" altLang="en-US"/>
          </a:p>
        </p:txBody>
      </p:sp>
      <p:pic>
        <p:nvPicPr>
          <p:cNvPr id="32773" name="Picture 12" descr="Why we need to stop labelling employees | HRZone">
            <a:extLst>
              <a:ext uri="{FF2B5EF4-FFF2-40B4-BE49-F238E27FC236}">
                <a16:creationId xmlns:a16="http://schemas.microsoft.com/office/drawing/2014/main" id="{E7795E9C-CC88-3E57-CD98-CC94EFC82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4343400"/>
            <a:ext cx="43275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0040649-926E-7C9E-E5C4-40912694C556}"/>
              </a:ext>
            </a:extLst>
          </p:cNvPr>
          <p:cNvSpPr>
            <a:spLocks noGrp="1" noChangeArrowheads="1"/>
          </p:cNvSpPr>
          <p:nvPr>
            <p:ph type="title"/>
          </p:nvPr>
        </p:nvSpPr>
        <p:spPr/>
        <p:txBody>
          <a:bodyPr/>
          <a:lstStyle/>
          <a:p>
            <a:pPr eaLnBrk="1" fontAlgn="auto" hangingPunct="1">
              <a:spcAft>
                <a:spcPts val="0"/>
              </a:spcAft>
              <a:defRPr/>
            </a:pPr>
            <a:r>
              <a:rPr lang="en-US" altLang="en-US" dirty="0">
                <a:latin typeface="Arial" panose="020B0604020202020204" pitchFamily="34" charset="0"/>
              </a:rPr>
              <a:t>What’s in a Label?</a:t>
            </a:r>
          </a:p>
        </p:txBody>
      </p:sp>
      <p:sp>
        <p:nvSpPr>
          <p:cNvPr id="34820" name="Text Placeholder 5">
            <a:extLst>
              <a:ext uri="{FF2B5EF4-FFF2-40B4-BE49-F238E27FC236}">
                <a16:creationId xmlns:a16="http://schemas.microsoft.com/office/drawing/2014/main" id="{B2FF5556-5D60-066C-25E8-602C6977634D}"/>
              </a:ext>
            </a:extLst>
          </p:cNvPr>
          <p:cNvSpPr>
            <a:spLocks noGrp="1" noChangeArrowheads="1"/>
          </p:cNvSpPr>
          <p:nvPr>
            <p:ph type="body" sz="half" idx="1"/>
          </p:nvPr>
        </p:nvSpPr>
        <p:spPr>
          <a:xfrm>
            <a:off x="457200" y="1600200"/>
            <a:ext cx="8229600" cy="4525963"/>
          </a:xfrm>
        </p:spPr>
        <p:txBody>
          <a:bodyPr/>
          <a:lstStyle/>
          <a:p>
            <a:pPr marL="0" indent="0" eaLnBrk="1" hangingPunct="1">
              <a:buFont typeface="Wingdings" panose="05000000000000000000" pitchFamily="2" charset="2"/>
              <a:buNone/>
            </a:pPr>
            <a:r>
              <a:rPr lang="en-US" altLang="en-US" sz="2400" dirty="0">
                <a:latin typeface="Arial" panose="020B0604020202020204" pitchFamily="34" charset="0"/>
              </a:rPr>
              <a:t>The way adults label a child can have a lasting impact on how that child thinks of him or herself. </a:t>
            </a:r>
          </a:p>
          <a:p>
            <a:pPr marL="0" indent="0" eaLnBrk="1" hangingPunct="1">
              <a:buFont typeface="Wingdings" panose="05000000000000000000" pitchFamily="2" charset="2"/>
              <a:buNone/>
            </a:pPr>
            <a:r>
              <a:rPr lang="en-US" altLang="en-US" sz="2400" dirty="0">
                <a:latin typeface="Arial" panose="020B0604020202020204" pitchFamily="34" charset="0"/>
              </a:rPr>
              <a:t>When a child has been labeled, that label will become a part of his or her identity. Labels often do more damage than good by putting children in boxes.</a:t>
            </a:r>
          </a:p>
        </p:txBody>
      </p:sp>
      <p:sp>
        <p:nvSpPr>
          <p:cNvPr id="2" name="Slide Number Placeholder 6">
            <a:extLst>
              <a:ext uri="{FF2B5EF4-FFF2-40B4-BE49-F238E27FC236}">
                <a16:creationId xmlns:a16="http://schemas.microsoft.com/office/drawing/2014/main" id="{C981775F-9EA2-57D4-1543-1F29EA0E0398}"/>
              </a:ext>
            </a:extLst>
          </p:cNvPr>
          <p:cNvSpPr>
            <a:spLocks noGrp="1"/>
          </p:cNvSpPr>
          <p:nvPr>
            <p:ph type="sldNum" sz="quarter" idx="4294967295"/>
          </p:nvPr>
        </p:nvSpPr>
        <p:spPr>
          <a:xfrm>
            <a:off x="6553200" y="6248400"/>
            <a:ext cx="2133600" cy="457200"/>
          </a:xfrm>
        </p:spPr>
        <p:txBody>
          <a:bodyPr/>
          <a:lstStyle/>
          <a:p>
            <a:pPr>
              <a:defRPr/>
            </a:pPr>
            <a:fld id="{E1FB499C-03EE-4000-9905-DD0BCCBF2DDA}" type="slidenum">
              <a:rPr lang="en-US" altLang="en-US"/>
              <a:pPr>
                <a:defRPr/>
              </a:pPr>
              <a:t>14</a:t>
            </a:fld>
            <a:endParaRPr lang="en-US" altLang="en-US"/>
          </a:p>
        </p:txBody>
      </p:sp>
      <p:pic>
        <p:nvPicPr>
          <p:cNvPr id="34821" name="Picture 8" descr="Avoid labeling your child | Extension | University of Nevada, Reno">
            <a:extLst>
              <a:ext uri="{FF2B5EF4-FFF2-40B4-BE49-F238E27FC236}">
                <a16:creationId xmlns:a16="http://schemas.microsoft.com/office/drawing/2014/main" id="{8C72C7C8-5021-5540-7147-0F0DCAD90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33813"/>
            <a:ext cx="37338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2" descr="Blank Chalkboard - Etsy Canada">
            <a:extLst>
              <a:ext uri="{FF2B5EF4-FFF2-40B4-BE49-F238E27FC236}">
                <a16:creationId xmlns:a16="http://schemas.microsoft.com/office/drawing/2014/main" id="{70081790-CAB0-7B8F-3A19-23887354F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588" y="3854450"/>
            <a:ext cx="3505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15">
            <a:extLst>
              <a:ext uri="{FF2B5EF4-FFF2-40B4-BE49-F238E27FC236}">
                <a16:creationId xmlns:a16="http://schemas.microsoft.com/office/drawing/2014/main" id="{028CE8BE-701C-166F-6410-CE81BF74B0F3}"/>
              </a:ext>
            </a:extLst>
          </p:cNvPr>
          <p:cNvSpPr txBox="1">
            <a:spLocks noChangeArrowheads="1"/>
          </p:cNvSpPr>
          <p:nvPr/>
        </p:nvSpPr>
        <p:spPr bwMode="auto">
          <a:xfrm rot="1144017">
            <a:off x="7621588" y="4287838"/>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US" altLang="en-US">
                <a:solidFill>
                  <a:schemeClr val="bg1"/>
                </a:solidFill>
                <a:latin typeface="Bradley Hand ITC" panose="03070402050302030203" pitchFamily="66" charset="0"/>
              </a:rPr>
              <a:t>Smart</a:t>
            </a:r>
          </a:p>
        </p:txBody>
      </p:sp>
      <p:sp>
        <p:nvSpPr>
          <p:cNvPr id="34824" name="TextBox 16">
            <a:extLst>
              <a:ext uri="{FF2B5EF4-FFF2-40B4-BE49-F238E27FC236}">
                <a16:creationId xmlns:a16="http://schemas.microsoft.com/office/drawing/2014/main" id="{6BE73A74-2BDE-3FC3-DA0A-9332E2A02F41}"/>
              </a:ext>
            </a:extLst>
          </p:cNvPr>
          <p:cNvSpPr txBox="1">
            <a:spLocks noChangeArrowheads="1"/>
          </p:cNvSpPr>
          <p:nvPr/>
        </p:nvSpPr>
        <p:spPr bwMode="auto">
          <a:xfrm rot="-2031347">
            <a:off x="5521325" y="439102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US" altLang="en-US">
                <a:solidFill>
                  <a:schemeClr val="bg1"/>
                </a:solidFill>
                <a:latin typeface="Bradley Hand ITC" panose="03070402050302030203" pitchFamily="66" charset="0"/>
              </a:rPr>
              <a:t>Helpful</a:t>
            </a:r>
          </a:p>
        </p:txBody>
      </p:sp>
      <p:sp>
        <p:nvSpPr>
          <p:cNvPr id="34825" name="TextBox 17">
            <a:extLst>
              <a:ext uri="{FF2B5EF4-FFF2-40B4-BE49-F238E27FC236}">
                <a16:creationId xmlns:a16="http://schemas.microsoft.com/office/drawing/2014/main" id="{BCC255AF-AB92-C517-BEB4-69496A938C3B}"/>
              </a:ext>
            </a:extLst>
          </p:cNvPr>
          <p:cNvSpPr txBox="1">
            <a:spLocks noChangeArrowheads="1"/>
          </p:cNvSpPr>
          <p:nvPr/>
        </p:nvSpPr>
        <p:spPr bwMode="auto">
          <a:xfrm rot="-1748404">
            <a:off x="5634038" y="5000625"/>
            <a:ext cx="1311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US" altLang="en-US">
                <a:solidFill>
                  <a:schemeClr val="bg1"/>
                </a:solidFill>
                <a:latin typeface="Bradley Hand ITC" panose="03070402050302030203" pitchFamily="66" charset="0"/>
              </a:rPr>
              <a:t>Kind</a:t>
            </a:r>
          </a:p>
        </p:txBody>
      </p:sp>
      <p:sp>
        <p:nvSpPr>
          <p:cNvPr id="34826" name="TextBox 18">
            <a:extLst>
              <a:ext uri="{FF2B5EF4-FFF2-40B4-BE49-F238E27FC236}">
                <a16:creationId xmlns:a16="http://schemas.microsoft.com/office/drawing/2014/main" id="{DDAA490E-44A8-823C-2D69-9732E7C0A62D}"/>
              </a:ext>
            </a:extLst>
          </p:cNvPr>
          <p:cNvSpPr txBox="1">
            <a:spLocks noChangeArrowheads="1"/>
          </p:cNvSpPr>
          <p:nvPr/>
        </p:nvSpPr>
        <p:spPr bwMode="auto">
          <a:xfrm rot="1144017">
            <a:off x="7778750" y="5045075"/>
            <a:ext cx="1312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US" altLang="en-US">
                <a:solidFill>
                  <a:schemeClr val="bg1"/>
                </a:solidFill>
                <a:latin typeface="Bradley Hand ITC" panose="03070402050302030203" pitchFamily="66" charset="0"/>
              </a:rPr>
              <a:t>Worthy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6BEF008-A94E-D9D2-9B3A-C5940A1B53FC}"/>
              </a:ext>
            </a:extLst>
          </p:cNvPr>
          <p:cNvSpPr>
            <a:spLocks noGrp="1" noChangeArrowheads="1"/>
          </p:cNvSpPr>
          <p:nvPr>
            <p:ph type="title"/>
          </p:nvPr>
        </p:nvSpPr>
        <p:spPr>
          <a:xfrm>
            <a:off x="685800" y="484632"/>
            <a:ext cx="3124200" cy="1609344"/>
          </a:xfrm>
        </p:spPr>
        <p:txBody>
          <a:bodyPr/>
          <a:lstStyle/>
          <a:p>
            <a:pPr algn="ctr" eaLnBrk="1" fontAlgn="auto" hangingPunct="1">
              <a:spcAft>
                <a:spcPts val="0"/>
              </a:spcAft>
              <a:defRPr/>
            </a:pPr>
            <a:r>
              <a:rPr lang="en-US" altLang="en-US" dirty="0">
                <a:latin typeface="Arial" panose="020B0604020202020204" pitchFamily="34" charset="0"/>
              </a:rPr>
              <a:t>POSTIVE LABELS</a:t>
            </a:r>
          </a:p>
        </p:txBody>
      </p:sp>
      <p:sp>
        <p:nvSpPr>
          <p:cNvPr id="36869" name="Text Box 8">
            <a:extLst>
              <a:ext uri="{FF2B5EF4-FFF2-40B4-BE49-F238E27FC236}">
                <a16:creationId xmlns:a16="http://schemas.microsoft.com/office/drawing/2014/main" id="{DC685AB1-84E2-7217-A809-D3C749E18610}"/>
              </a:ext>
            </a:extLst>
          </p:cNvPr>
          <p:cNvSpPr txBox="1">
            <a:spLocks noChangeArrowheads="1"/>
          </p:cNvSpPr>
          <p:nvPr/>
        </p:nvSpPr>
        <p:spPr bwMode="auto">
          <a:xfrm>
            <a:off x="2057400" y="22860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14" name="Picture 13">
            <a:extLst>
              <a:ext uri="{FF2B5EF4-FFF2-40B4-BE49-F238E27FC236}">
                <a16:creationId xmlns:a16="http://schemas.microsoft.com/office/drawing/2014/main" id="{891B8AD9-225E-E613-BF50-FE3AD3066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468563"/>
            <a:ext cx="3987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C3EE67F6-4A5E-254E-4631-76F7C9E10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850" y="2468563"/>
            <a:ext cx="337343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CF903B86-E1A0-B556-D1B3-3E5E1F7BDA79}"/>
              </a:ext>
            </a:extLst>
          </p:cNvPr>
          <p:cNvSpPr txBox="1">
            <a:spLocks noChangeArrowheads="1"/>
          </p:cNvSpPr>
          <p:nvPr/>
        </p:nvSpPr>
        <p:spPr>
          <a:xfrm>
            <a:off x="4768850" y="484632"/>
            <a:ext cx="3124200" cy="1944307"/>
          </a:xfrm>
          <a:prstGeom prst="rect">
            <a:avLst/>
          </a:prstGeom>
        </p:spPr>
        <p:txBody>
          <a:bodyPr anchor="ctr">
            <a:normAutofit/>
          </a:bodyPr>
          <a:lstStyle>
            <a:lvl1pPr algn="l" defTabSz="914400" rtl="0" eaLnBrk="1" latinLnBrk="0" hangingPunct="1">
              <a:lnSpc>
                <a:spcPct val="90000"/>
              </a:lnSpc>
              <a:spcBef>
                <a:spcPct val="0"/>
              </a:spcBef>
              <a:buNone/>
              <a:defRPr sz="4200" b="0" kern="1200" cap="all" baseline="0">
                <a:blipFill>
                  <a:blip r:embed="rId5"/>
                  <a:tile tx="6350" ty="-127000" sx="65000" sy="64000" flip="none" algn="tl"/>
                </a:blipFill>
                <a:latin typeface="+mj-lt"/>
                <a:ea typeface="+mj-ea"/>
                <a:cs typeface="+mj-cs"/>
              </a:defRPr>
            </a:lvl1pPr>
          </a:lstStyle>
          <a:p>
            <a:pPr algn="ctr" fontAlgn="auto">
              <a:spcAft>
                <a:spcPts val="0"/>
              </a:spcAft>
              <a:defRPr/>
            </a:pPr>
            <a:r>
              <a:rPr lang="en-US" altLang="en-US" sz="3900" b="1" dirty="0">
                <a:solidFill>
                  <a:schemeClr val="tx2"/>
                </a:solidFill>
                <a:latin typeface="Arial" panose="020B0604020202020204" pitchFamily="34" charset="0"/>
              </a:rPr>
              <a:t>negative labels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F7FA6B3-0D6C-DA28-DE5C-4FE21C515552}"/>
              </a:ext>
            </a:extLst>
          </p:cNvPr>
          <p:cNvSpPr>
            <a:spLocks noGrp="1" noChangeArrowheads="1"/>
          </p:cNvSpPr>
          <p:nvPr>
            <p:ph type="title"/>
          </p:nvPr>
        </p:nvSpPr>
        <p:spPr>
          <a:xfrm>
            <a:off x="304800" y="306232"/>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pic>
        <p:nvPicPr>
          <p:cNvPr id="4" name="Online Media 3" title="Helping Children with Self-worth - #ExpertExplaination">
            <a:hlinkClick r:id="" action="ppaction://media"/>
            <a:extLst>
              <a:ext uri="{FF2B5EF4-FFF2-40B4-BE49-F238E27FC236}">
                <a16:creationId xmlns:a16="http://schemas.microsoft.com/office/drawing/2014/main" id="{DACA8F9D-E704-901E-81C5-69E1E6C07E99}"/>
              </a:ext>
            </a:extLst>
          </p:cNvPr>
          <p:cNvPicPr>
            <a:picLocks noRot="1" noChangeAspect="1"/>
          </p:cNvPicPr>
          <p:nvPr>
            <a:videoFile r:link="rId1"/>
          </p:nvPr>
        </p:nvPicPr>
        <p:blipFill>
          <a:blip r:embed="rId4"/>
          <a:stretch>
            <a:fillRect/>
          </a:stretch>
        </p:blipFill>
        <p:spPr>
          <a:xfrm>
            <a:off x="385763" y="1487488"/>
            <a:ext cx="8453437" cy="4776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3E6D533-BB79-D536-2A7D-B4CE022D28D5}"/>
              </a:ext>
            </a:extLst>
          </p:cNvPr>
          <p:cNvSpPr>
            <a:spLocks noGrp="1" noChangeArrowheads="1"/>
          </p:cNvSpPr>
          <p:nvPr>
            <p:ph type="title"/>
          </p:nvPr>
        </p:nvSpPr>
        <p:spPr>
          <a:xfrm>
            <a:off x="304800" y="306232"/>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32771" name="Rectangle 3">
            <a:extLst>
              <a:ext uri="{FF2B5EF4-FFF2-40B4-BE49-F238E27FC236}">
                <a16:creationId xmlns:a16="http://schemas.microsoft.com/office/drawing/2014/main" id="{4D5B0272-8A38-A84F-A46F-B4EEF7B19B32}"/>
              </a:ext>
            </a:extLst>
          </p:cNvPr>
          <p:cNvSpPr>
            <a:spLocks noGrp="1" noChangeArrowheads="1"/>
          </p:cNvSpPr>
          <p:nvPr>
            <p:ph idx="1"/>
          </p:nvPr>
        </p:nvSpPr>
        <p:spPr>
          <a:xfrm>
            <a:off x="419100" y="1600200"/>
            <a:ext cx="8267700" cy="4525963"/>
          </a:xfrm>
        </p:spPr>
        <p:txBody>
          <a:bodyPr rtlCol="0">
            <a:normAutofit fontScale="92500"/>
          </a:bodyPr>
          <a:lstStyle/>
          <a:p>
            <a:pPr marL="0" indent="0" eaLnBrk="1" fontAlgn="auto" hangingPunct="1">
              <a:spcAft>
                <a:spcPts val="0"/>
              </a:spcAft>
              <a:buClr>
                <a:schemeClr val="accent1">
                  <a:lumMod val="75000"/>
                </a:schemeClr>
              </a:buClr>
              <a:buFont typeface="Wingdings" panose="05000000000000000000" pitchFamily="2" charset="2"/>
              <a:buNone/>
              <a:defRPr/>
            </a:pPr>
            <a:r>
              <a:rPr lang="en-US" sz="2400" b="1" dirty="0">
                <a:solidFill>
                  <a:srgbClr val="041E42"/>
                </a:solidFill>
                <a:latin typeface="Arial" panose="020B0604020202020204" pitchFamily="34" charset="0"/>
              </a:rPr>
              <a:t>Practice how to reframe a possible label:</a:t>
            </a:r>
          </a:p>
          <a:p>
            <a:pPr marL="182880" indent="-182880" eaLnBrk="1" fontAlgn="auto" hangingPunct="1">
              <a:spcAft>
                <a:spcPts val="0"/>
              </a:spcAft>
              <a:buClr>
                <a:schemeClr val="accent1">
                  <a:lumMod val="75000"/>
                </a:schemeClr>
              </a:buClr>
              <a:defRPr/>
            </a:pPr>
            <a:r>
              <a:rPr lang="en-US" sz="2400" dirty="0">
                <a:solidFill>
                  <a:srgbClr val="3A3B3E"/>
                </a:solidFill>
                <a:latin typeface="Arial" panose="020B0604020202020204" pitchFamily="34" charset="0"/>
              </a:rPr>
              <a:t>Instead of labeling a child as “a nice child” or “a helpful person” try to say “you are being kind” or “he was very helpful.” </a:t>
            </a:r>
          </a:p>
          <a:p>
            <a:pPr marL="182880" indent="-182880" eaLnBrk="1" fontAlgn="auto" hangingPunct="1">
              <a:spcAft>
                <a:spcPts val="0"/>
              </a:spcAft>
              <a:buClr>
                <a:schemeClr val="accent1">
                  <a:lumMod val="75000"/>
                </a:schemeClr>
              </a:buClr>
              <a:defRPr/>
            </a:pPr>
            <a:r>
              <a:rPr lang="en-US" sz="2400" dirty="0">
                <a:solidFill>
                  <a:srgbClr val="3A3B3E"/>
                </a:solidFill>
                <a:latin typeface="Arial" panose="020B0604020202020204" pitchFamily="34" charset="0"/>
              </a:rPr>
              <a:t>Instead of saying “you are shy” or “don’t be shy,” try statements such as, “it takes a little while for you to feel comfortable with new people,” or “you are talkative with people you know well.” </a:t>
            </a:r>
          </a:p>
          <a:p>
            <a:pPr marL="182880" indent="-182880" eaLnBrk="1" fontAlgn="auto" hangingPunct="1">
              <a:spcAft>
                <a:spcPts val="0"/>
              </a:spcAft>
              <a:buClr>
                <a:schemeClr val="accent1">
                  <a:lumMod val="75000"/>
                </a:schemeClr>
              </a:buClr>
              <a:defRPr/>
            </a:pPr>
            <a:r>
              <a:rPr lang="en-US" sz="2400" dirty="0">
                <a:solidFill>
                  <a:srgbClr val="3A3B3E"/>
                </a:solidFill>
                <a:latin typeface="Arial" panose="020B0604020202020204" pitchFamily="34" charset="0"/>
              </a:rPr>
              <a:t>Instead of labeling a child as a “whiner,” “cry-baby” or “selfish,” use descriptive, more positive words such as "tenderhearted" and "aware of their own feelings." </a:t>
            </a:r>
          </a:p>
          <a:p>
            <a:pPr marL="182880" indent="-182880" eaLnBrk="1" fontAlgn="auto" hangingPunct="1">
              <a:spcAft>
                <a:spcPts val="0"/>
              </a:spcAft>
              <a:buClr>
                <a:schemeClr val="accent1">
                  <a:lumMod val="75000"/>
                </a:schemeClr>
              </a:buClr>
              <a:defRPr/>
            </a:pPr>
            <a:r>
              <a:rPr lang="en-US" sz="2400" dirty="0">
                <a:solidFill>
                  <a:srgbClr val="3A3B3E"/>
                </a:solidFill>
                <a:latin typeface="Arial" panose="020B0604020202020204" pitchFamily="34" charset="0"/>
              </a:rPr>
              <a:t>Instead of saying "ugh, you are so picky!" say, "that's okay if you don't want to try it this time." Avoid limiting a child by labeling them unintentionally. </a:t>
            </a:r>
          </a:p>
          <a:p>
            <a:pPr marL="182880" indent="-182880" eaLnBrk="1" fontAlgn="auto" hangingPunct="1">
              <a:spcAft>
                <a:spcPts val="0"/>
              </a:spcAft>
              <a:buClr>
                <a:schemeClr val="accent1">
                  <a:lumMod val="75000"/>
                </a:schemeClr>
              </a:buClr>
              <a:buFontTx/>
              <a:buNone/>
              <a:defRPr/>
            </a:pPr>
            <a:endParaRPr lang="en-US" altLang="en-US"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E8A92FA-B205-6BDC-6980-4A905DAF4746}"/>
              </a:ext>
            </a:extLst>
          </p:cNvPr>
          <p:cNvSpPr>
            <a:spLocks noGrp="1" noChangeArrowheads="1"/>
          </p:cNvSpPr>
          <p:nvPr>
            <p:ph type="title"/>
          </p:nvPr>
        </p:nvSpPr>
        <p:spPr>
          <a:xfrm>
            <a:off x="457200" y="350837"/>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38915" name="Rectangle 3">
            <a:extLst>
              <a:ext uri="{FF2B5EF4-FFF2-40B4-BE49-F238E27FC236}">
                <a16:creationId xmlns:a16="http://schemas.microsoft.com/office/drawing/2014/main" id="{86D01426-B986-9494-606C-FCC456DC7C92}"/>
              </a:ext>
            </a:extLst>
          </p:cNvPr>
          <p:cNvSpPr>
            <a:spLocks noGrp="1" noChangeArrowheads="1"/>
          </p:cNvSpPr>
          <p:nvPr>
            <p:ph idx="1"/>
          </p:nvPr>
        </p:nvSpPr>
        <p:spPr>
          <a:xfrm>
            <a:off x="571500" y="1746250"/>
            <a:ext cx="7912100" cy="4525963"/>
          </a:xfrm>
        </p:spPr>
        <p:txBody>
          <a:bodyPr/>
          <a:lstStyle/>
          <a:p>
            <a:pPr marL="0" indent="0" eaLnBrk="1" hangingPunct="1">
              <a:buFont typeface="Wingdings" panose="05000000000000000000" pitchFamily="2" charset="2"/>
              <a:buNone/>
              <a:defRPr/>
            </a:pPr>
            <a:r>
              <a:rPr lang="en-US" altLang="en-US" sz="2400" dirty="0">
                <a:latin typeface="Arial" panose="020B0604020202020204" pitchFamily="34" charset="0"/>
              </a:rPr>
              <a:t>Help your child </a:t>
            </a:r>
            <a:r>
              <a:rPr lang="en-US" altLang="en-US" sz="2400" b="1" dirty="0">
                <a:latin typeface="Arial" panose="020B0604020202020204" pitchFamily="34" charset="0"/>
              </a:rPr>
              <a:t>learn to do things</a:t>
            </a:r>
            <a:r>
              <a:rPr lang="en-US" altLang="en-US" sz="2400" dirty="0">
                <a:latin typeface="Arial" panose="020B0604020202020204" pitchFamily="34" charset="0"/>
              </a:rPr>
              <a:t>. At every age, there are new things for kids to learn. Even during babyhood, learning to hold a cup or take first steps sparks a sense of mastery and delight. As your child grows, things like learning to dress, read, or ride a bike are chances for self-esteem to grow.</a:t>
            </a:r>
          </a:p>
          <a:p>
            <a:pPr eaLnBrk="1" hangingPunct="1">
              <a:defRPr/>
            </a:pPr>
            <a:endParaRPr lang="en-US" altLang="en-US" sz="2400" dirty="0">
              <a:latin typeface="Arial" panose="020B0604020202020204" pitchFamily="34" charset="0"/>
            </a:endParaRPr>
          </a:p>
          <a:p>
            <a:pPr eaLnBrk="1" hangingPunct="1">
              <a:buFontTx/>
              <a:buNone/>
              <a:defRPr/>
            </a:pPr>
            <a:endParaRPr lang="en-US" altLang="en-US" dirty="0">
              <a:latin typeface="Arial" panose="020B0604020202020204" pitchFamily="34" charset="0"/>
            </a:endParaRPr>
          </a:p>
        </p:txBody>
      </p:sp>
      <p:pic>
        <p:nvPicPr>
          <p:cNvPr id="43013" name="Picture 9" descr="How to Get Your Preschool Child to Help Clean - Medlock Bridge">
            <a:extLst>
              <a:ext uri="{FF2B5EF4-FFF2-40B4-BE49-F238E27FC236}">
                <a16:creationId xmlns:a16="http://schemas.microsoft.com/office/drawing/2014/main" id="{72BD61F0-E9BD-3475-3DA4-B8C85953B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568" y="4343152"/>
            <a:ext cx="3340100" cy="222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1" descr="Should Kids Be Allowed to Play Soccer? - Scientific American">
            <a:extLst>
              <a:ext uri="{FF2B5EF4-FFF2-40B4-BE49-F238E27FC236}">
                <a16:creationId xmlns:a16="http://schemas.microsoft.com/office/drawing/2014/main" id="{40290F4B-9552-C5FC-5ED2-35EB546AE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116" y="4876800"/>
            <a:ext cx="2643681" cy="17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Cooking Skills Every Kid Should Learn by Age 10 | EatingWell">
            <a:extLst>
              <a:ext uri="{FF2B5EF4-FFF2-40B4-BE49-F238E27FC236}">
                <a16:creationId xmlns:a16="http://schemas.microsoft.com/office/drawing/2014/main" id="{187D82C6-C09E-CC3C-A482-1F0FE2DB9D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 y="4391025"/>
            <a:ext cx="22240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3D2CE22-22ED-8B82-1E20-FA157FA07867}"/>
              </a:ext>
            </a:extLst>
          </p:cNvPr>
          <p:cNvSpPr>
            <a:spLocks noGrp="1" noChangeArrowheads="1"/>
          </p:cNvSpPr>
          <p:nvPr>
            <p:ph type="title"/>
          </p:nvPr>
        </p:nvSpPr>
        <p:spPr>
          <a:xfrm>
            <a:off x="457200" y="350837"/>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45059" name="Rectangle 3">
            <a:extLst>
              <a:ext uri="{FF2B5EF4-FFF2-40B4-BE49-F238E27FC236}">
                <a16:creationId xmlns:a16="http://schemas.microsoft.com/office/drawing/2014/main" id="{FC9CA697-5709-9C99-04D1-13F133F16C69}"/>
              </a:ext>
            </a:extLst>
          </p:cNvPr>
          <p:cNvSpPr>
            <a:spLocks noGrp="1" noChangeArrowheads="1"/>
          </p:cNvSpPr>
          <p:nvPr>
            <p:ph idx="1"/>
          </p:nvPr>
        </p:nvSpPr>
        <p:spPr>
          <a:xfrm>
            <a:off x="571500" y="1746250"/>
            <a:ext cx="7912100" cy="4525963"/>
          </a:xfrm>
        </p:spPr>
        <p:txBody>
          <a:bodyPr/>
          <a:lstStyle/>
          <a:p>
            <a:pPr eaLnBrk="1" hangingPunct="1"/>
            <a:r>
              <a:rPr lang="en-US" altLang="en-US" sz="2400" dirty="0">
                <a:latin typeface="Arial" panose="020B0604020202020204" pitchFamily="34" charset="0"/>
              </a:rPr>
              <a:t>When teaching kids how to do things, show and help them at first. Then let them do what they can, even if they make mistakes. Be sure your child gets a chance to learn, try, and feel proud. Don't make new challenges too easy — or too hard.</a:t>
            </a:r>
          </a:p>
          <a:p>
            <a:pPr eaLnBrk="1" hangingPunct="1"/>
            <a:r>
              <a:rPr lang="en-US" altLang="en-US" sz="2400" dirty="0">
                <a:latin typeface="Arial" panose="020B0604020202020204" pitchFamily="34" charset="0"/>
              </a:rPr>
              <a:t>Put children in situations where they can succeed at doing what you want them to do.</a:t>
            </a:r>
          </a:p>
          <a:p>
            <a:pPr eaLnBrk="1" hangingPunct="1"/>
            <a:r>
              <a:rPr lang="en-US" altLang="en-US" sz="2400" dirty="0">
                <a:latin typeface="Arial" panose="020B0604020202020204" pitchFamily="34" charset="0"/>
              </a:rPr>
              <a:t>If your child does not succeed in a specific situation, problem solve and determine what is undermining the child's attempts at success.</a:t>
            </a:r>
          </a:p>
          <a:p>
            <a:pPr eaLnBrk="1" hangingPunct="1"/>
            <a:endParaRPr lang="en-US" altLang="en-US" sz="2400" dirty="0">
              <a:latin typeface="Arial" panose="020B0604020202020204" pitchFamily="34" charset="0"/>
            </a:endParaRPr>
          </a:p>
          <a:p>
            <a:pPr eaLnBrk="1" hangingPunct="1">
              <a:buFontTx/>
              <a:buNone/>
            </a:pPr>
            <a:endParaRPr lang="en-US" altLang="en-US"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7EE18E9-B501-95CD-2310-8494D5E4C9EE}"/>
              </a:ext>
            </a:extLst>
          </p:cNvPr>
          <p:cNvSpPr>
            <a:spLocks noGrp="1" noChangeArrowheads="1"/>
          </p:cNvSpPr>
          <p:nvPr>
            <p:ph type="title"/>
          </p:nvPr>
        </p:nvSpPr>
        <p:spPr>
          <a:xfrm>
            <a:off x="304800" y="268485"/>
            <a:ext cx="6934200" cy="1143000"/>
          </a:xfrm>
        </p:spPr>
        <p:txBody>
          <a:bodyPr/>
          <a:lstStyle/>
          <a:p>
            <a:pPr eaLnBrk="1" fontAlgn="auto" hangingPunct="1">
              <a:spcAft>
                <a:spcPts val="0"/>
              </a:spcAft>
              <a:defRPr/>
            </a:pPr>
            <a:r>
              <a:rPr lang="en-US" altLang="en-US" sz="4000" dirty="0"/>
              <a:t>Objectives</a:t>
            </a:r>
          </a:p>
        </p:txBody>
      </p:sp>
      <p:sp>
        <p:nvSpPr>
          <p:cNvPr id="11267" name="Rectangle 6">
            <a:extLst>
              <a:ext uri="{FF2B5EF4-FFF2-40B4-BE49-F238E27FC236}">
                <a16:creationId xmlns:a16="http://schemas.microsoft.com/office/drawing/2014/main" id="{C32A4786-FDC2-5FD8-9A45-00939B1E8E1F}"/>
              </a:ext>
            </a:extLst>
          </p:cNvPr>
          <p:cNvSpPr>
            <a:spLocks noGrp="1" noChangeArrowheads="1"/>
          </p:cNvSpPr>
          <p:nvPr>
            <p:ph idx="1"/>
          </p:nvPr>
        </p:nvSpPr>
        <p:spPr>
          <a:xfrm>
            <a:off x="838200" y="1570038"/>
            <a:ext cx="6705600" cy="4525962"/>
          </a:xfrm>
        </p:spPr>
        <p:txBody>
          <a:bodyPr/>
          <a:lstStyle/>
          <a:p>
            <a:pPr eaLnBrk="1" hangingPunct="1"/>
            <a:r>
              <a:rPr lang="en-US" altLang="en-US" sz="2400" dirty="0"/>
              <a:t>To define self-concept, self-esteem, and self-worth.</a:t>
            </a:r>
          </a:p>
          <a:p>
            <a:pPr eaLnBrk="1" hangingPunct="1"/>
            <a:r>
              <a:rPr lang="en-US" altLang="en-US" sz="2400" dirty="0"/>
              <a:t>To help you realize their ability to impact a child’s overall feeling of worth.</a:t>
            </a:r>
          </a:p>
          <a:p>
            <a:pPr eaLnBrk="1" hangingPunct="1"/>
            <a:r>
              <a:rPr lang="en-US" altLang="en-US" sz="2400" dirty="0"/>
              <a:t>To learn ways parents can improve their children’s self-concept, self-esteem, and self-worth.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2D03918-452F-7B78-BED7-90813480FA4A}"/>
              </a:ext>
            </a:extLst>
          </p:cNvPr>
          <p:cNvSpPr>
            <a:spLocks noGrp="1" noChangeArrowheads="1"/>
          </p:cNvSpPr>
          <p:nvPr>
            <p:ph type="title"/>
          </p:nvPr>
        </p:nvSpPr>
        <p:spPr>
          <a:xfrm>
            <a:off x="304800" y="274638"/>
            <a:ext cx="83820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47107" name="Rectangle 3">
            <a:extLst>
              <a:ext uri="{FF2B5EF4-FFF2-40B4-BE49-F238E27FC236}">
                <a16:creationId xmlns:a16="http://schemas.microsoft.com/office/drawing/2014/main" id="{C1EEA755-2FE7-024C-A71C-B17AE551E181}"/>
              </a:ext>
            </a:extLst>
          </p:cNvPr>
          <p:cNvSpPr>
            <a:spLocks noGrp="1" noChangeArrowheads="1"/>
          </p:cNvSpPr>
          <p:nvPr>
            <p:ph idx="1"/>
          </p:nvPr>
        </p:nvSpPr>
        <p:spPr>
          <a:xfrm>
            <a:off x="325438" y="1524000"/>
            <a:ext cx="8382000" cy="4525963"/>
          </a:xfrm>
        </p:spPr>
        <p:txBody>
          <a:bodyPr/>
          <a:lstStyle/>
          <a:p>
            <a:pPr marL="0" indent="0" eaLnBrk="1" hangingPunct="1">
              <a:buFont typeface="Wingdings" panose="05000000000000000000" pitchFamily="2" charset="2"/>
              <a:buNone/>
            </a:pPr>
            <a:r>
              <a:rPr lang="en-US" altLang="en-US" sz="2400" b="1" dirty="0">
                <a:latin typeface="Arial" panose="020B0604020202020204" pitchFamily="34" charset="0"/>
              </a:rPr>
              <a:t>Praise </a:t>
            </a:r>
            <a:r>
              <a:rPr lang="en-US" altLang="en-US" sz="2400" dirty="0">
                <a:latin typeface="Arial" panose="020B0604020202020204" pitchFamily="34" charset="0"/>
              </a:rPr>
              <a:t>your child, but do it wisely. Of course, it's good to praise kids. Your praise is a way to show that you're proud. But some ways of praising kids can actually backfire.</a:t>
            </a:r>
          </a:p>
          <a:p>
            <a:pPr marL="0" indent="0" eaLnBrk="1" hangingPunct="1">
              <a:buFont typeface="Wingdings" panose="05000000000000000000" pitchFamily="2" charset="2"/>
              <a:buNone/>
            </a:pPr>
            <a:endParaRPr lang="en-US" altLang="en-US" sz="1200" dirty="0">
              <a:latin typeface="Arial" panose="020B0604020202020204" pitchFamily="34" charset="0"/>
            </a:endParaRPr>
          </a:p>
          <a:p>
            <a:pPr marL="0" indent="0" eaLnBrk="1" hangingPunct="1">
              <a:buFont typeface="Wingdings" panose="05000000000000000000" pitchFamily="2" charset="2"/>
              <a:buNone/>
            </a:pPr>
            <a:r>
              <a:rPr lang="en-US" altLang="en-US" sz="2400" b="1" dirty="0">
                <a:latin typeface="Arial" panose="020B0604020202020204" pitchFamily="34" charset="0"/>
              </a:rPr>
              <a:t>Don't overpraise. </a:t>
            </a:r>
            <a:r>
              <a:rPr lang="en-US" altLang="en-US" sz="2400" dirty="0">
                <a:latin typeface="Arial" panose="020B0604020202020204" pitchFamily="34" charset="0"/>
              </a:rPr>
              <a:t>Praise that doesn't feel earned doesn't ring true. For example, telling a child he played a great game when he knows he didn't feels hollow and fake. It's better to say, "I know that wasn't your best game, but we all have off days. I'm proud of you for not giving up."</a:t>
            </a:r>
            <a:endParaRPr lang="en-US" altLang="en-US" sz="2800" b="1" dirty="0">
              <a:latin typeface="Arial" panose="020B0604020202020204" pitchFamily="34" charset="0"/>
            </a:endParaRPr>
          </a:p>
        </p:txBody>
      </p:sp>
      <p:sp>
        <p:nvSpPr>
          <p:cNvPr id="2" name="Slide Number Placeholder 5">
            <a:extLst>
              <a:ext uri="{FF2B5EF4-FFF2-40B4-BE49-F238E27FC236}">
                <a16:creationId xmlns:a16="http://schemas.microsoft.com/office/drawing/2014/main" id="{DB77338E-BCF5-77EB-003F-28D95C8EA431}"/>
              </a:ext>
            </a:extLst>
          </p:cNvPr>
          <p:cNvSpPr>
            <a:spLocks noGrp="1"/>
          </p:cNvSpPr>
          <p:nvPr>
            <p:ph type="sldNum" sz="quarter" idx="12"/>
          </p:nvPr>
        </p:nvSpPr>
        <p:spPr>
          <a:xfrm>
            <a:off x="8483600" y="6272213"/>
            <a:ext cx="479425" cy="365125"/>
          </a:xfrm>
        </p:spPr>
        <p:txBody>
          <a:bodyPr/>
          <a:lstStyle/>
          <a:p>
            <a:pPr>
              <a:defRPr/>
            </a:pPr>
            <a:fld id="{BD0A913D-A4A0-4FA3-BDE6-013134C663E1}" type="slidenum">
              <a:rPr lang="en-US" altLang="en-US"/>
              <a:pPr>
                <a:defRPr/>
              </a:pPr>
              <a:t>20</a:t>
            </a:fld>
            <a:endParaRPr lang="en-US" altLang="en-US"/>
          </a:p>
        </p:txBody>
      </p:sp>
      <p:pic>
        <p:nvPicPr>
          <p:cNvPr id="47109" name="Picture 10" descr="Illustration of Applause Hand Clapping Graphic by DEEMKA STUDIO · Creative  Fabrica">
            <a:extLst>
              <a:ext uri="{FF2B5EF4-FFF2-40B4-BE49-F238E27FC236}">
                <a16:creationId xmlns:a16="http://schemas.microsoft.com/office/drawing/2014/main" id="{394F3B25-6B5E-436A-0947-539E403EC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0" descr="Illustration of Applause Hand Clapping Graphic by DEEMKA STUDIO · Creative  Fabrica">
            <a:extLst>
              <a:ext uri="{FF2B5EF4-FFF2-40B4-BE49-F238E27FC236}">
                <a16:creationId xmlns:a16="http://schemas.microsoft.com/office/drawing/2014/main" id="{98D6E673-16E3-138D-6E80-0B4666E99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0" descr="Illustration of Applause Hand Clapping Graphic by DEEMKA STUDIO · Creative  Fabrica">
            <a:extLst>
              <a:ext uri="{FF2B5EF4-FFF2-40B4-BE49-F238E27FC236}">
                <a16:creationId xmlns:a16="http://schemas.microsoft.com/office/drawing/2014/main" id="{8C9F79C7-19A0-1C06-CD8E-5F702913E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0" descr="Illustration of Applause Hand Clapping Graphic by DEEMKA STUDIO · Creative  Fabrica">
            <a:extLst>
              <a:ext uri="{FF2B5EF4-FFF2-40B4-BE49-F238E27FC236}">
                <a16:creationId xmlns:a16="http://schemas.microsoft.com/office/drawing/2014/main" id="{36FEAD87-F56C-AE2D-90DA-F56ED6262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0" descr="Illustration of Applause Hand Clapping Graphic by DEEMKA STUDIO · Creative  Fabrica">
            <a:extLst>
              <a:ext uri="{FF2B5EF4-FFF2-40B4-BE49-F238E27FC236}">
                <a16:creationId xmlns:a16="http://schemas.microsoft.com/office/drawing/2014/main" id="{680EC68B-C5AD-0BFB-6F05-0AEDEEDEA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AED56C7-5540-2540-DE34-DD8E7B4A955C}"/>
              </a:ext>
            </a:extLst>
          </p:cNvPr>
          <p:cNvSpPr>
            <a:spLocks noGrp="1" noChangeArrowheads="1"/>
          </p:cNvSpPr>
          <p:nvPr>
            <p:ph type="title"/>
          </p:nvPr>
        </p:nvSpPr>
        <p:spPr>
          <a:xfrm>
            <a:off x="304800" y="274638"/>
            <a:ext cx="83820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40963" name="Rectangle 3">
            <a:extLst>
              <a:ext uri="{FF2B5EF4-FFF2-40B4-BE49-F238E27FC236}">
                <a16:creationId xmlns:a16="http://schemas.microsoft.com/office/drawing/2014/main" id="{C7492191-B0B2-A7CD-5469-E205011545BB}"/>
              </a:ext>
            </a:extLst>
          </p:cNvPr>
          <p:cNvSpPr>
            <a:spLocks noGrp="1" noChangeArrowheads="1"/>
          </p:cNvSpPr>
          <p:nvPr>
            <p:ph idx="1"/>
          </p:nvPr>
        </p:nvSpPr>
        <p:spPr>
          <a:xfrm>
            <a:off x="325438" y="1524000"/>
            <a:ext cx="8382000" cy="4525963"/>
          </a:xfrm>
        </p:spPr>
        <p:txBody>
          <a:bodyPr/>
          <a:lstStyle/>
          <a:p>
            <a:pPr marL="0" indent="0" eaLnBrk="1" hangingPunct="1">
              <a:buFont typeface="Wingdings" panose="05000000000000000000" pitchFamily="2" charset="2"/>
              <a:buNone/>
              <a:defRPr/>
            </a:pPr>
            <a:r>
              <a:rPr lang="en-US" sz="2400" b="1" dirty="0">
                <a:latin typeface="Arial" panose="020B0604020202020204" pitchFamily="34" charset="0"/>
              </a:rPr>
              <a:t>Praise effort. </a:t>
            </a:r>
            <a:r>
              <a:rPr lang="en-US" sz="2400" dirty="0">
                <a:latin typeface="Arial" panose="020B0604020202020204" pitchFamily="34" charset="0"/>
              </a:rPr>
              <a:t>Avoid focusing praise only on results (such as getting an A) or fixed qualities (such as being smart or athletic).</a:t>
            </a:r>
            <a:br>
              <a:rPr lang="en-US" sz="2400" dirty="0">
                <a:solidFill>
                  <a:srgbClr val="000000"/>
                </a:solidFill>
                <a:latin typeface="Arial" panose="020B0604020202020204" pitchFamily="34" charset="0"/>
              </a:rPr>
            </a:br>
            <a:br>
              <a:rPr lang="en-US" sz="2400" dirty="0">
                <a:solidFill>
                  <a:srgbClr val="000000"/>
                </a:solidFill>
                <a:latin typeface="Arial" panose="020B0604020202020204" pitchFamily="34" charset="0"/>
              </a:rPr>
            </a:br>
            <a:r>
              <a:rPr lang="en-US" sz="2400" dirty="0">
                <a:latin typeface="Arial" panose="020B0604020202020204" pitchFamily="34" charset="0"/>
              </a:rPr>
              <a:t>Instead, offer most of your praise for effort, progress, and attitude. For example: "You're working hard on that project," "You're getting better and better at these spelling tests," or, "I'm proud of you for practicing piano — you've really stuck with it." With this kind of praise, kids put effort into things, work toward goals, and try. When kids do that, they're more likely to succeed.</a:t>
            </a:r>
          </a:p>
          <a:p>
            <a:pPr marL="0" indent="0" eaLnBrk="1" hangingPunct="1">
              <a:buFont typeface="Wingdings" panose="05000000000000000000" pitchFamily="2" charset="2"/>
              <a:buNone/>
              <a:defRPr/>
            </a:pPr>
            <a:endParaRPr lang="en-US" sz="2400" dirty="0">
              <a:latin typeface="Arial" panose="020B0604020202020204" pitchFamily="34" charset="0"/>
            </a:endParaRPr>
          </a:p>
          <a:p>
            <a:pPr marL="0" indent="0" eaLnBrk="1" hangingPunct="1">
              <a:buFont typeface="Wingdings" panose="05000000000000000000" pitchFamily="2" charset="2"/>
              <a:buNone/>
              <a:defRPr/>
            </a:pPr>
            <a:endParaRPr lang="en-US" sz="2400" dirty="0">
              <a:latin typeface="Arial" panose="020B0604020202020204" pitchFamily="34" charset="0"/>
            </a:endParaRPr>
          </a:p>
          <a:p>
            <a:pPr marL="0" indent="0" eaLnBrk="1" hangingPunct="1">
              <a:buFont typeface="Wingdings" panose="05000000000000000000" pitchFamily="2" charset="2"/>
              <a:buNone/>
              <a:defRPr/>
            </a:pPr>
            <a:endParaRPr lang="en-US" altLang="en-US" sz="2800" dirty="0">
              <a:latin typeface="Arial" panose="020B0604020202020204" pitchFamily="34" charset="0"/>
            </a:endParaRPr>
          </a:p>
          <a:p>
            <a:pPr eaLnBrk="1" hangingPunct="1">
              <a:defRPr/>
            </a:pPr>
            <a:endParaRPr lang="en-US" altLang="en-US" sz="2800" dirty="0">
              <a:latin typeface="Arial" panose="020B0604020202020204" pitchFamily="34" charset="0"/>
            </a:endParaRPr>
          </a:p>
          <a:p>
            <a:pPr eaLnBrk="1" hangingPunct="1">
              <a:defRPr/>
            </a:pPr>
            <a:endParaRPr lang="en-US" altLang="en-US" sz="2400" dirty="0">
              <a:latin typeface="Arial" panose="020B0604020202020204" pitchFamily="34" charset="0"/>
            </a:endParaRPr>
          </a:p>
          <a:p>
            <a:pPr marL="0" indent="0" eaLnBrk="1" hangingPunct="1">
              <a:buFont typeface="Wingdings" panose="05000000000000000000" pitchFamily="2" charset="2"/>
              <a:buNone/>
              <a:defRPr/>
            </a:pPr>
            <a:endParaRPr lang="en-US" altLang="en-US" sz="2400" i="1" dirty="0">
              <a:latin typeface="Arial" panose="020B0604020202020204" pitchFamily="34" charset="0"/>
            </a:endParaRPr>
          </a:p>
          <a:p>
            <a:pPr eaLnBrk="1" hangingPunct="1">
              <a:defRPr/>
            </a:pPr>
            <a:r>
              <a:rPr lang="en-US" altLang="en-US" sz="2400" dirty="0">
                <a:latin typeface="Arial" panose="020B0604020202020204" pitchFamily="34" charset="0"/>
              </a:rPr>
              <a:t>Remind children of times when they had a success! </a:t>
            </a:r>
            <a:r>
              <a:rPr lang="en-US" altLang="en-US" sz="2400" i="1" dirty="0">
                <a:latin typeface="Arial" panose="020B0604020202020204" pitchFamily="34" charset="0"/>
              </a:rPr>
              <a:t>“Rashad, it sounds like you are worried about your math test. Do you remember the time that you struggled with that math assignment, and then got an A on the test?”</a:t>
            </a:r>
          </a:p>
          <a:p>
            <a:pPr eaLnBrk="1" hangingPunct="1">
              <a:buFontTx/>
              <a:buNone/>
              <a:defRPr/>
            </a:pPr>
            <a:endParaRPr lang="en-US" altLang="en-US" sz="2800" b="1" dirty="0">
              <a:latin typeface="Arial" panose="020B0604020202020204" pitchFamily="34" charset="0"/>
            </a:endParaRPr>
          </a:p>
        </p:txBody>
      </p:sp>
      <p:sp>
        <p:nvSpPr>
          <p:cNvPr id="2" name="Slide Number Placeholder 5">
            <a:extLst>
              <a:ext uri="{FF2B5EF4-FFF2-40B4-BE49-F238E27FC236}">
                <a16:creationId xmlns:a16="http://schemas.microsoft.com/office/drawing/2014/main" id="{EE77A4A3-38F3-7008-977F-164508EFB799}"/>
              </a:ext>
            </a:extLst>
          </p:cNvPr>
          <p:cNvSpPr>
            <a:spLocks noGrp="1"/>
          </p:cNvSpPr>
          <p:nvPr>
            <p:ph type="sldNum" sz="quarter" idx="12"/>
          </p:nvPr>
        </p:nvSpPr>
        <p:spPr>
          <a:xfrm>
            <a:off x="8483600" y="6272213"/>
            <a:ext cx="479425" cy="365125"/>
          </a:xfrm>
        </p:spPr>
        <p:txBody>
          <a:bodyPr/>
          <a:lstStyle/>
          <a:p>
            <a:pPr>
              <a:defRPr/>
            </a:pPr>
            <a:fld id="{84EEC571-BD71-4006-8DF4-5005AEA93A9E}" type="slidenum">
              <a:rPr lang="en-US" altLang="en-US"/>
              <a:pPr>
                <a:defRPr/>
              </a:pPr>
              <a:t>21</a:t>
            </a:fld>
            <a:endParaRPr lang="en-US" altLang="en-US"/>
          </a:p>
        </p:txBody>
      </p:sp>
      <p:pic>
        <p:nvPicPr>
          <p:cNvPr id="49157" name="Picture 10" descr="Illustration of Applause Hand Clapping Graphic by DEEMKA STUDIO · Creative  Fabrica">
            <a:extLst>
              <a:ext uri="{FF2B5EF4-FFF2-40B4-BE49-F238E27FC236}">
                <a16:creationId xmlns:a16="http://schemas.microsoft.com/office/drawing/2014/main" id="{2AD71659-BE86-4433-40E2-BA59EC911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0" descr="Illustration of Applause Hand Clapping Graphic by DEEMKA STUDIO · Creative  Fabrica">
            <a:extLst>
              <a:ext uri="{FF2B5EF4-FFF2-40B4-BE49-F238E27FC236}">
                <a16:creationId xmlns:a16="http://schemas.microsoft.com/office/drawing/2014/main" id="{27C2BDCB-506D-75C7-3E0A-04898A34C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0" descr="Illustration of Applause Hand Clapping Graphic by DEEMKA STUDIO · Creative  Fabrica">
            <a:extLst>
              <a:ext uri="{FF2B5EF4-FFF2-40B4-BE49-F238E27FC236}">
                <a16:creationId xmlns:a16="http://schemas.microsoft.com/office/drawing/2014/main" id="{57BC1D51-843C-89A6-50E8-DDAF4034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0" descr="Illustration of Applause Hand Clapping Graphic by DEEMKA STUDIO · Creative  Fabrica">
            <a:extLst>
              <a:ext uri="{FF2B5EF4-FFF2-40B4-BE49-F238E27FC236}">
                <a16:creationId xmlns:a16="http://schemas.microsoft.com/office/drawing/2014/main" id="{900708BE-8AD2-DAAD-FC0B-8816E76D3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0" descr="Illustration of Applause Hand Clapping Graphic by DEEMKA STUDIO · Creative  Fabrica">
            <a:extLst>
              <a:ext uri="{FF2B5EF4-FFF2-40B4-BE49-F238E27FC236}">
                <a16:creationId xmlns:a16="http://schemas.microsoft.com/office/drawing/2014/main" id="{31FEDB9B-4E0C-9524-58AE-D90E3E672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4183953-C6B9-350B-D3EA-23F836E41930}"/>
              </a:ext>
            </a:extLst>
          </p:cNvPr>
          <p:cNvSpPr>
            <a:spLocks noGrp="1" noChangeArrowheads="1"/>
          </p:cNvSpPr>
          <p:nvPr>
            <p:ph type="title"/>
          </p:nvPr>
        </p:nvSpPr>
        <p:spPr>
          <a:xfrm>
            <a:off x="304800" y="274638"/>
            <a:ext cx="83820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51203" name="Rectangle 3">
            <a:extLst>
              <a:ext uri="{FF2B5EF4-FFF2-40B4-BE49-F238E27FC236}">
                <a16:creationId xmlns:a16="http://schemas.microsoft.com/office/drawing/2014/main" id="{4D0CB8BB-8A23-AFC5-788A-47BA664EF9C9}"/>
              </a:ext>
            </a:extLst>
          </p:cNvPr>
          <p:cNvSpPr>
            <a:spLocks noGrp="1" noChangeArrowheads="1"/>
          </p:cNvSpPr>
          <p:nvPr>
            <p:ph idx="1"/>
          </p:nvPr>
        </p:nvSpPr>
        <p:spPr>
          <a:xfrm>
            <a:off x="325438" y="1524000"/>
            <a:ext cx="8382000" cy="4525963"/>
          </a:xfrm>
        </p:spPr>
        <p:txBody>
          <a:bodyPr/>
          <a:lstStyle/>
          <a:p>
            <a:pPr marL="0" indent="0" eaLnBrk="1" hangingPunct="1">
              <a:buFont typeface="Wingdings" panose="05000000000000000000" pitchFamily="2" charset="2"/>
              <a:buNone/>
            </a:pPr>
            <a:r>
              <a:rPr lang="en-US" altLang="en-US" sz="2400" b="1" dirty="0">
                <a:latin typeface="Arial" panose="020B0604020202020204" pitchFamily="34" charset="0"/>
              </a:rPr>
              <a:t>Comment on desired behavior. </a:t>
            </a:r>
            <a:r>
              <a:rPr lang="en-US" altLang="en-US" sz="2400" i="1" dirty="0">
                <a:latin typeface="Arial" panose="020B0604020202020204" pitchFamily="34" charset="0"/>
              </a:rPr>
              <a:t>“Bella, I appreciate that you put your coat and shoes away when you got home.”</a:t>
            </a:r>
          </a:p>
          <a:p>
            <a:pPr marL="0" indent="0" eaLnBrk="1" hangingPunct="1">
              <a:buFont typeface="Wingdings" panose="05000000000000000000" pitchFamily="2" charset="2"/>
              <a:buNone/>
            </a:pPr>
            <a:endParaRPr lang="en-US" altLang="en-US" sz="2400" i="1" dirty="0">
              <a:latin typeface="Arial" panose="020B0604020202020204" pitchFamily="34" charset="0"/>
            </a:endParaRPr>
          </a:p>
          <a:p>
            <a:pPr marL="0" indent="0" eaLnBrk="1" hangingPunct="1">
              <a:buFont typeface="Wingdings" panose="05000000000000000000" pitchFamily="2" charset="2"/>
              <a:buNone/>
            </a:pPr>
            <a:r>
              <a:rPr lang="en-US" altLang="en-US" sz="2400" b="1" dirty="0">
                <a:latin typeface="Arial" panose="020B0604020202020204" pitchFamily="34" charset="0"/>
              </a:rPr>
              <a:t>Remind children of times when they had a success! </a:t>
            </a:r>
            <a:r>
              <a:rPr lang="en-US" altLang="en-US" sz="2400" i="1" dirty="0">
                <a:latin typeface="Arial" panose="020B0604020202020204" pitchFamily="34" charset="0"/>
              </a:rPr>
              <a:t>“Rashad, it sounds like you are worried about your math test. Do you remember the time that you struggled with that math assignment, and then got an A on the test?”</a:t>
            </a:r>
            <a:endParaRPr lang="en-US" altLang="en-US" sz="2800" b="1" dirty="0">
              <a:latin typeface="Arial" panose="020B0604020202020204" pitchFamily="34" charset="0"/>
            </a:endParaRPr>
          </a:p>
        </p:txBody>
      </p:sp>
      <p:sp>
        <p:nvSpPr>
          <p:cNvPr id="2" name="Slide Number Placeholder 5">
            <a:extLst>
              <a:ext uri="{FF2B5EF4-FFF2-40B4-BE49-F238E27FC236}">
                <a16:creationId xmlns:a16="http://schemas.microsoft.com/office/drawing/2014/main" id="{27C41909-40E2-B364-2019-024420E25014}"/>
              </a:ext>
            </a:extLst>
          </p:cNvPr>
          <p:cNvSpPr>
            <a:spLocks noGrp="1"/>
          </p:cNvSpPr>
          <p:nvPr>
            <p:ph type="sldNum" sz="quarter" idx="12"/>
          </p:nvPr>
        </p:nvSpPr>
        <p:spPr>
          <a:xfrm>
            <a:off x="8483600" y="6272213"/>
            <a:ext cx="479425" cy="365125"/>
          </a:xfrm>
        </p:spPr>
        <p:txBody>
          <a:bodyPr/>
          <a:lstStyle/>
          <a:p>
            <a:pPr>
              <a:defRPr/>
            </a:pPr>
            <a:fld id="{EB384B62-94BA-49F6-A223-03F5D183B1F3}" type="slidenum">
              <a:rPr lang="en-US" altLang="en-US"/>
              <a:pPr>
                <a:defRPr/>
              </a:pPr>
              <a:t>22</a:t>
            </a:fld>
            <a:endParaRPr lang="en-US" altLang="en-US"/>
          </a:p>
        </p:txBody>
      </p:sp>
      <p:pic>
        <p:nvPicPr>
          <p:cNvPr id="51205" name="Picture 10" descr="Illustration of Applause Hand Clapping Graphic by DEEMKA STUDIO · Creative  Fabrica">
            <a:extLst>
              <a:ext uri="{FF2B5EF4-FFF2-40B4-BE49-F238E27FC236}">
                <a16:creationId xmlns:a16="http://schemas.microsoft.com/office/drawing/2014/main" id="{94DCD445-406C-9D02-A666-A88BAE1FC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 descr="Illustration of Applause Hand Clapping Graphic by DEEMKA STUDIO · Creative  Fabrica">
            <a:extLst>
              <a:ext uri="{FF2B5EF4-FFF2-40B4-BE49-F238E27FC236}">
                <a16:creationId xmlns:a16="http://schemas.microsoft.com/office/drawing/2014/main" id="{05835A95-76D8-3AC4-448A-D5D917C94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0" descr="Illustration of Applause Hand Clapping Graphic by DEEMKA STUDIO · Creative  Fabrica">
            <a:extLst>
              <a:ext uri="{FF2B5EF4-FFF2-40B4-BE49-F238E27FC236}">
                <a16:creationId xmlns:a16="http://schemas.microsoft.com/office/drawing/2014/main" id="{C840AFFD-C3D4-54AD-6AF0-EB33C6F9D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descr="Illustration of Applause Hand Clapping Graphic by DEEMKA STUDIO · Creative  Fabrica">
            <a:extLst>
              <a:ext uri="{FF2B5EF4-FFF2-40B4-BE49-F238E27FC236}">
                <a16:creationId xmlns:a16="http://schemas.microsoft.com/office/drawing/2014/main" id="{BF0EB42D-B347-0DD4-62A5-320BCC47D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0" descr="Illustration of Applause Hand Clapping Graphic by DEEMKA STUDIO · Creative  Fabrica">
            <a:extLst>
              <a:ext uri="{FF2B5EF4-FFF2-40B4-BE49-F238E27FC236}">
                <a16:creationId xmlns:a16="http://schemas.microsoft.com/office/drawing/2014/main" id="{D67D9735-A821-D01F-5692-F10D7E5A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BEB4E73-A6C2-C889-A8A5-3619EB5C4AF8}"/>
              </a:ext>
            </a:extLst>
          </p:cNvPr>
          <p:cNvSpPr>
            <a:spLocks noGrp="1" noChangeArrowheads="1"/>
          </p:cNvSpPr>
          <p:nvPr>
            <p:ph type="title"/>
          </p:nvPr>
        </p:nvSpPr>
        <p:spPr>
          <a:xfrm>
            <a:off x="381000" y="2286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43011" name="Rectangle 3">
            <a:extLst>
              <a:ext uri="{FF2B5EF4-FFF2-40B4-BE49-F238E27FC236}">
                <a16:creationId xmlns:a16="http://schemas.microsoft.com/office/drawing/2014/main" id="{27BB3B4D-ED98-C680-6A1F-5535AE8C864E}"/>
              </a:ext>
            </a:extLst>
          </p:cNvPr>
          <p:cNvSpPr>
            <a:spLocks noGrp="1" noChangeArrowheads="1"/>
          </p:cNvSpPr>
          <p:nvPr>
            <p:ph idx="1"/>
          </p:nvPr>
        </p:nvSpPr>
        <p:spPr>
          <a:xfrm>
            <a:off x="458788" y="1812925"/>
            <a:ext cx="8024812" cy="1600200"/>
          </a:xfrm>
        </p:spPr>
        <p:txBody>
          <a:bodyPr/>
          <a:lstStyle/>
          <a:p>
            <a:pPr marL="0" indent="0" eaLnBrk="1" hangingPunct="1">
              <a:buFont typeface="Wingdings" panose="05000000000000000000" pitchFamily="2" charset="2"/>
              <a:buNone/>
              <a:defRPr/>
            </a:pPr>
            <a:r>
              <a:rPr lang="en-US" altLang="en-US" sz="2400" dirty="0">
                <a:latin typeface="Arial" panose="020B0604020202020204" pitchFamily="34" charset="0"/>
              </a:rPr>
              <a:t>Make sure your child hears you be proud of them to others. Tell someone else how the child is succeeding and make certain the child can hear you.</a:t>
            </a:r>
          </a:p>
          <a:p>
            <a:pPr marL="0" indent="0" eaLnBrk="1" hangingPunct="1">
              <a:buFont typeface="Wingdings" panose="05000000000000000000" pitchFamily="2" charset="2"/>
              <a:buNone/>
              <a:defRPr/>
            </a:pPr>
            <a:r>
              <a:rPr lang="en-US" altLang="en-US" sz="2400" i="1" dirty="0">
                <a:latin typeface="Arial" panose="020B0604020202020204" pitchFamily="34" charset="0"/>
              </a:rPr>
              <a:t>“Haven has remembered to take out the trash every night this week. He’s been a big help!”</a:t>
            </a:r>
          </a:p>
          <a:p>
            <a:pPr marL="0" indent="0" eaLnBrk="1" hangingPunct="1">
              <a:buFont typeface="Wingdings" panose="05000000000000000000" pitchFamily="2" charset="2"/>
              <a:buNone/>
              <a:defRPr/>
            </a:pPr>
            <a:r>
              <a:rPr lang="en-US" altLang="en-US" sz="2400" i="1" dirty="0">
                <a:latin typeface="Arial" panose="020B0604020202020204" pitchFamily="34" charset="0"/>
              </a:rPr>
              <a:t>“Wow, that’s great. I’ve noticed he has been responsible lately.”</a:t>
            </a:r>
          </a:p>
          <a:p>
            <a:pPr eaLnBrk="1" hangingPunct="1">
              <a:defRPr/>
            </a:pPr>
            <a:endParaRPr lang="en-US" altLang="en-US" sz="2400" i="1" dirty="0">
              <a:latin typeface="Arial" panose="020B0604020202020204" pitchFamily="34" charset="0"/>
            </a:endParaRPr>
          </a:p>
          <a:p>
            <a:pPr marL="0" indent="0" eaLnBrk="1" hangingPunct="1">
              <a:buFont typeface="Wingdings" panose="05000000000000000000" pitchFamily="2" charset="2"/>
              <a:buNone/>
              <a:defRPr/>
            </a:pPr>
            <a:endParaRPr lang="en-US" altLang="en-US" dirty="0">
              <a:latin typeface="Arial" panose="020B0604020202020204" pitchFamily="34" charset="0"/>
            </a:endParaRPr>
          </a:p>
          <a:p>
            <a:pPr marL="0" indent="0" eaLnBrk="1" hangingPunct="1">
              <a:buFont typeface="Wingdings" panose="05000000000000000000" pitchFamily="2" charset="2"/>
              <a:buNone/>
              <a:defRPr/>
            </a:pPr>
            <a:endParaRPr lang="en-US" altLang="en-US" dirty="0">
              <a:latin typeface="Arial" panose="020B0604020202020204" pitchFamily="34" charset="0"/>
            </a:endParaRPr>
          </a:p>
          <a:p>
            <a:pPr eaLnBrk="1" hangingPunct="1">
              <a:buFontTx/>
              <a:buNone/>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a:p>
            <a:pPr marL="0" indent="0" eaLnBrk="1" hangingPunct="1">
              <a:buFont typeface="Wingdings" panose="05000000000000000000" pitchFamily="2" charset="2"/>
              <a:buNone/>
              <a:defRPr/>
            </a:pPr>
            <a:endParaRPr lang="en-US" altLang="en-US" dirty="0">
              <a:latin typeface="Arial" panose="020B0604020202020204" pitchFamily="34" charset="0"/>
            </a:endParaRPr>
          </a:p>
        </p:txBody>
      </p:sp>
      <p:sp>
        <p:nvSpPr>
          <p:cNvPr id="2" name="Slide Number Placeholder 5">
            <a:extLst>
              <a:ext uri="{FF2B5EF4-FFF2-40B4-BE49-F238E27FC236}">
                <a16:creationId xmlns:a16="http://schemas.microsoft.com/office/drawing/2014/main" id="{230A362D-7F48-1BA7-99C9-55AABF2A5258}"/>
              </a:ext>
            </a:extLst>
          </p:cNvPr>
          <p:cNvSpPr>
            <a:spLocks noGrp="1"/>
          </p:cNvSpPr>
          <p:nvPr>
            <p:ph type="sldNum" sz="quarter" idx="12"/>
          </p:nvPr>
        </p:nvSpPr>
        <p:spPr>
          <a:xfrm>
            <a:off x="8483600" y="6272213"/>
            <a:ext cx="479425" cy="365125"/>
          </a:xfrm>
        </p:spPr>
        <p:txBody>
          <a:bodyPr/>
          <a:lstStyle/>
          <a:p>
            <a:pPr>
              <a:defRPr/>
            </a:pPr>
            <a:fld id="{50381E5B-7C06-42EE-BEB4-0A72A71656FC}" type="slidenum">
              <a:rPr lang="en-US" altLang="en-US"/>
              <a:pPr>
                <a:defRPr/>
              </a:pPr>
              <a:t>23</a:t>
            </a:fld>
            <a:endParaRPr lang="en-US" altLang="en-US"/>
          </a:p>
        </p:txBody>
      </p:sp>
      <p:pic>
        <p:nvPicPr>
          <p:cNvPr id="53253" name="Picture 10" descr="Illustration of Applause Hand Clapping Graphic by DEEMKA STUDIO · Creative  Fabrica">
            <a:extLst>
              <a:ext uri="{FF2B5EF4-FFF2-40B4-BE49-F238E27FC236}">
                <a16:creationId xmlns:a16="http://schemas.microsoft.com/office/drawing/2014/main" id="{F5E935A0-8468-BA07-0A01-186456BE8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0" descr="Illustration of Applause Hand Clapping Graphic by DEEMKA STUDIO · Creative  Fabrica">
            <a:extLst>
              <a:ext uri="{FF2B5EF4-FFF2-40B4-BE49-F238E27FC236}">
                <a16:creationId xmlns:a16="http://schemas.microsoft.com/office/drawing/2014/main" id="{316A82C2-9671-705F-B4FB-C453B2E36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0" descr="Illustration of Applause Hand Clapping Graphic by DEEMKA STUDIO · Creative  Fabrica">
            <a:extLst>
              <a:ext uri="{FF2B5EF4-FFF2-40B4-BE49-F238E27FC236}">
                <a16:creationId xmlns:a16="http://schemas.microsoft.com/office/drawing/2014/main" id="{E172E337-0B18-57F5-D930-B39277E45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0" descr="Illustration of Applause Hand Clapping Graphic by DEEMKA STUDIO · Creative  Fabrica">
            <a:extLst>
              <a:ext uri="{FF2B5EF4-FFF2-40B4-BE49-F238E27FC236}">
                <a16:creationId xmlns:a16="http://schemas.microsoft.com/office/drawing/2014/main" id="{82C7D939-D5D8-F5BE-0CBB-9EF0F826E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0" descr="Illustration of Applause Hand Clapping Graphic by DEEMKA STUDIO · Creative  Fabrica">
            <a:extLst>
              <a:ext uri="{FF2B5EF4-FFF2-40B4-BE49-F238E27FC236}">
                <a16:creationId xmlns:a16="http://schemas.microsoft.com/office/drawing/2014/main" id="{C226685B-BD72-E90A-0166-801CBC6A9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C816ED3-953C-7106-9FD8-61861C1594D8}"/>
              </a:ext>
            </a:extLst>
          </p:cNvPr>
          <p:cNvSpPr>
            <a:spLocks noGrp="1" noChangeArrowheads="1"/>
          </p:cNvSpPr>
          <p:nvPr>
            <p:ph type="title"/>
          </p:nvPr>
        </p:nvSpPr>
        <p:spPr>
          <a:xfrm>
            <a:off x="381000" y="2286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2" name="Slide Number Placeholder 5">
            <a:extLst>
              <a:ext uri="{FF2B5EF4-FFF2-40B4-BE49-F238E27FC236}">
                <a16:creationId xmlns:a16="http://schemas.microsoft.com/office/drawing/2014/main" id="{13385D43-DF6E-2E41-84E0-B27C9CF6A325}"/>
              </a:ext>
            </a:extLst>
          </p:cNvPr>
          <p:cNvSpPr>
            <a:spLocks noGrp="1"/>
          </p:cNvSpPr>
          <p:nvPr>
            <p:ph type="sldNum" sz="quarter" idx="12"/>
          </p:nvPr>
        </p:nvSpPr>
        <p:spPr>
          <a:xfrm>
            <a:off x="8483600" y="6272213"/>
            <a:ext cx="479425" cy="365125"/>
          </a:xfrm>
        </p:spPr>
        <p:txBody>
          <a:bodyPr/>
          <a:lstStyle/>
          <a:p>
            <a:pPr>
              <a:defRPr/>
            </a:pPr>
            <a:fld id="{0AD33CE6-8C7F-405B-9239-C8EAF98C9FB1}" type="slidenum">
              <a:rPr lang="en-US" altLang="en-US"/>
              <a:pPr>
                <a:defRPr/>
              </a:pPr>
              <a:t>24</a:t>
            </a:fld>
            <a:endParaRPr lang="en-US" altLang="en-US"/>
          </a:p>
        </p:txBody>
      </p:sp>
      <p:sp>
        <p:nvSpPr>
          <p:cNvPr id="55300" name="TextBox 6">
            <a:extLst>
              <a:ext uri="{FF2B5EF4-FFF2-40B4-BE49-F238E27FC236}">
                <a16:creationId xmlns:a16="http://schemas.microsoft.com/office/drawing/2014/main" id="{E1E9F303-2A7B-8136-ACAC-A318952034F0}"/>
              </a:ext>
            </a:extLst>
          </p:cNvPr>
          <p:cNvSpPr txBox="1">
            <a:spLocks noChangeArrowheads="1"/>
          </p:cNvSpPr>
          <p:nvPr/>
        </p:nvSpPr>
        <p:spPr bwMode="auto">
          <a:xfrm>
            <a:off x="381000" y="1406525"/>
            <a:ext cx="7797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2400" b="1" dirty="0">
                <a:latin typeface="Arial" panose="020B0604020202020204" pitchFamily="34" charset="0"/>
              </a:rPr>
              <a:t>Be a good role model.</a:t>
            </a:r>
            <a:r>
              <a:rPr lang="en-US" altLang="en-US" sz="2400" dirty="0">
                <a:latin typeface="Arial" panose="020B0604020202020204" pitchFamily="34" charset="0"/>
              </a:rPr>
              <a:t> Your child learns by watching you. If they see you trying and doing, they will do the same. </a:t>
            </a:r>
          </a:p>
          <a:p>
            <a:endParaRPr lang="en-US" altLang="en-US" sz="2400" dirty="0">
              <a:latin typeface="Arial" panose="020B0604020202020204" pitchFamily="34" charset="0"/>
            </a:endParaRPr>
          </a:p>
          <a:p>
            <a:r>
              <a:rPr lang="en-US" altLang="en-US" sz="2400" b="1" dirty="0">
                <a:latin typeface="Arial" panose="020B0604020202020204" pitchFamily="34" charset="0"/>
              </a:rPr>
              <a:t>Modeling </a:t>
            </a:r>
            <a:r>
              <a:rPr lang="en-US" altLang="en-US" sz="2400" dirty="0">
                <a:latin typeface="Arial" panose="020B0604020202020204" pitchFamily="34" charset="0"/>
              </a:rPr>
              <a:t>the right attitude counts too. When you do tasks cheerfully (or at least without grumbling or complaining), you teach your child to do the same. When you avoid rushing through chores and take pride in a job well done, you teach your child to do that too.</a:t>
            </a:r>
            <a:endParaRPr lang="en-US" altLang="en-US" sz="2400" dirty="0"/>
          </a:p>
        </p:txBody>
      </p:sp>
      <p:pic>
        <p:nvPicPr>
          <p:cNvPr id="55301" name="Picture 10" descr="Illustration of Applause Hand Clapping Graphic by DEEMKA STUDIO · Creative  Fabrica">
            <a:extLst>
              <a:ext uri="{FF2B5EF4-FFF2-40B4-BE49-F238E27FC236}">
                <a16:creationId xmlns:a16="http://schemas.microsoft.com/office/drawing/2014/main" id="{51CDB063-D61D-A550-0282-EA1988967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0" descr="Illustration of Applause Hand Clapping Graphic by DEEMKA STUDIO · Creative  Fabrica">
            <a:extLst>
              <a:ext uri="{FF2B5EF4-FFF2-40B4-BE49-F238E27FC236}">
                <a16:creationId xmlns:a16="http://schemas.microsoft.com/office/drawing/2014/main" id="{5BEB3B6D-44EF-26C9-20CC-792AB94D3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0" descr="Illustration of Applause Hand Clapping Graphic by DEEMKA STUDIO · Creative  Fabrica">
            <a:extLst>
              <a:ext uri="{FF2B5EF4-FFF2-40B4-BE49-F238E27FC236}">
                <a16:creationId xmlns:a16="http://schemas.microsoft.com/office/drawing/2014/main" id="{51A0BDAD-1A5B-1D56-E264-A6F3D4DF3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0" descr="Illustration of Applause Hand Clapping Graphic by DEEMKA STUDIO · Creative  Fabrica">
            <a:extLst>
              <a:ext uri="{FF2B5EF4-FFF2-40B4-BE49-F238E27FC236}">
                <a16:creationId xmlns:a16="http://schemas.microsoft.com/office/drawing/2014/main" id="{052DF21C-E134-BA5B-F2BE-B2F6717C2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0" descr="Illustration of Applause Hand Clapping Graphic by DEEMKA STUDIO · Creative  Fabrica">
            <a:extLst>
              <a:ext uri="{FF2B5EF4-FFF2-40B4-BE49-F238E27FC236}">
                <a16:creationId xmlns:a16="http://schemas.microsoft.com/office/drawing/2014/main" id="{39327F0C-1729-349D-269F-4C8ECFC58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2766CA-0F0F-DD93-F183-7A1A464954C7}"/>
              </a:ext>
            </a:extLst>
          </p:cNvPr>
          <p:cNvSpPr>
            <a:spLocks noGrp="1" noChangeArrowheads="1"/>
          </p:cNvSpPr>
          <p:nvPr>
            <p:ph type="title"/>
          </p:nvPr>
        </p:nvSpPr>
        <p:spPr>
          <a:xfrm>
            <a:off x="381000" y="2286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2" name="Slide Number Placeholder 5">
            <a:extLst>
              <a:ext uri="{FF2B5EF4-FFF2-40B4-BE49-F238E27FC236}">
                <a16:creationId xmlns:a16="http://schemas.microsoft.com/office/drawing/2014/main" id="{7CF0F477-5E75-3E55-5E26-27B65B887AEF}"/>
              </a:ext>
            </a:extLst>
          </p:cNvPr>
          <p:cNvSpPr>
            <a:spLocks noGrp="1"/>
          </p:cNvSpPr>
          <p:nvPr>
            <p:ph type="sldNum" sz="quarter" idx="12"/>
          </p:nvPr>
        </p:nvSpPr>
        <p:spPr>
          <a:xfrm>
            <a:off x="8483600" y="6272213"/>
            <a:ext cx="479425" cy="365125"/>
          </a:xfrm>
        </p:spPr>
        <p:txBody>
          <a:bodyPr/>
          <a:lstStyle/>
          <a:p>
            <a:pPr>
              <a:defRPr/>
            </a:pPr>
            <a:fld id="{B86691EF-3D69-4663-9262-C23E4C7B6F04}" type="slidenum">
              <a:rPr lang="en-US" altLang="en-US"/>
              <a:pPr>
                <a:defRPr/>
              </a:pPr>
              <a:t>25</a:t>
            </a:fld>
            <a:endParaRPr lang="en-US" altLang="en-US"/>
          </a:p>
        </p:txBody>
      </p:sp>
      <p:sp>
        <p:nvSpPr>
          <p:cNvPr id="57348" name="TextBox 6">
            <a:extLst>
              <a:ext uri="{FF2B5EF4-FFF2-40B4-BE49-F238E27FC236}">
                <a16:creationId xmlns:a16="http://schemas.microsoft.com/office/drawing/2014/main" id="{D1D48FE4-9AA3-372A-2A03-7C27F40F85F4}"/>
              </a:ext>
            </a:extLst>
          </p:cNvPr>
          <p:cNvSpPr txBox="1">
            <a:spLocks noChangeArrowheads="1"/>
          </p:cNvSpPr>
          <p:nvPr/>
        </p:nvSpPr>
        <p:spPr bwMode="auto">
          <a:xfrm>
            <a:off x="4946650" y="2362200"/>
            <a:ext cx="37766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2400" dirty="0">
                <a:latin typeface="Arial" panose="020B0604020202020204" pitchFamily="34" charset="0"/>
              </a:rPr>
              <a:t>Model! Be sure that your children hear you talking about yourself in a positive way! </a:t>
            </a:r>
            <a:endParaRPr lang="en-US" altLang="en-US" sz="2400" dirty="0"/>
          </a:p>
        </p:txBody>
      </p:sp>
      <p:pic>
        <p:nvPicPr>
          <p:cNvPr id="57349" name="Picture 10" descr="Illustration of Applause Hand Clapping Graphic by DEEMKA STUDIO · Creative  Fabrica">
            <a:extLst>
              <a:ext uri="{FF2B5EF4-FFF2-40B4-BE49-F238E27FC236}">
                <a16:creationId xmlns:a16="http://schemas.microsoft.com/office/drawing/2014/main" id="{0CBC3DF5-916A-E566-8DC5-4D374B39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0" descr="Illustration of Applause Hand Clapping Graphic by DEEMKA STUDIO · Creative  Fabrica">
            <a:extLst>
              <a:ext uri="{FF2B5EF4-FFF2-40B4-BE49-F238E27FC236}">
                <a16:creationId xmlns:a16="http://schemas.microsoft.com/office/drawing/2014/main" id="{F065BA02-8A2F-4C65-D930-8D56F1D26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0" descr="Illustration of Applause Hand Clapping Graphic by DEEMKA STUDIO · Creative  Fabrica">
            <a:extLst>
              <a:ext uri="{FF2B5EF4-FFF2-40B4-BE49-F238E27FC236}">
                <a16:creationId xmlns:a16="http://schemas.microsoft.com/office/drawing/2014/main" id="{34F7F52F-EA93-D429-7F76-9B4F1741E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0" descr="Illustration of Applause Hand Clapping Graphic by DEEMKA STUDIO · Creative  Fabrica">
            <a:extLst>
              <a:ext uri="{FF2B5EF4-FFF2-40B4-BE49-F238E27FC236}">
                <a16:creationId xmlns:a16="http://schemas.microsoft.com/office/drawing/2014/main" id="{E6C82DF9-94A7-2FC8-3425-AC91F3E4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0" descr="Illustration of Applause Hand Clapping Graphic by DEEMKA STUDIO · Creative  Fabrica">
            <a:extLst>
              <a:ext uri="{FF2B5EF4-FFF2-40B4-BE49-F238E27FC236}">
                <a16:creationId xmlns:a16="http://schemas.microsoft.com/office/drawing/2014/main" id="{32F15BAA-1A05-EC8F-6067-135E80767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a:extLst>
              <a:ext uri="{FF2B5EF4-FFF2-40B4-BE49-F238E27FC236}">
                <a16:creationId xmlns:a16="http://schemas.microsoft.com/office/drawing/2014/main" id="{87C9262E-4939-CAB5-B24F-C9156EB47BD5}"/>
              </a:ext>
            </a:extLst>
          </p:cNvPr>
          <p:cNvGraphicFramePr/>
          <p:nvPr/>
        </p:nvGraphicFramePr>
        <p:xfrm>
          <a:off x="380999" y="1371600"/>
          <a:ext cx="3953879" cy="4280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B393190-BBAB-6F2A-4250-DF9D4783B29F}"/>
              </a:ext>
            </a:extLst>
          </p:cNvPr>
          <p:cNvSpPr>
            <a:spLocks noGrp="1" noChangeArrowheads="1"/>
          </p:cNvSpPr>
          <p:nvPr>
            <p:ph type="title"/>
          </p:nvPr>
        </p:nvSpPr>
        <p:spPr>
          <a:xfrm>
            <a:off x="381000" y="2286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2" name="Slide Number Placeholder 5">
            <a:extLst>
              <a:ext uri="{FF2B5EF4-FFF2-40B4-BE49-F238E27FC236}">
                <a16:creationId xmlns:a16="http://schemas.microsoft.com/office/drawing/2014/main" id="{8470EC29-7002-A9A5-BD5C-C0693BADA60D}"/>
              </a:ext>
            </a:extLst>
          </p:cNvPr>
          <p:cNvSpPr>
            <a:spLocks noGrp="1"/>
          </p:cNvSpPr>
          <p:nvPr>
            <p:ph type="sldNum" sz="quarter" idx="12"/>
          </p:nvPr>
        </p:nvSpPr>
        <p:spPr>
          <a:xfrm>
            <a:off x="8483600" y="6272213"/>
            <a:ext cx="479425" cy="365125"/>
          </a:xfrm>
        </p:spPr>
        <p:txBody>
          <a:bodyPr/>
          <a:lstStyle/>
          <a:p>
            <a:pPr>
              <a:defRPr/>
            </a:pPr>
            <a:fld id="{C41BD402-7A89-4557-AA6A-3B9552CF38D4}" type="slidenum">
              <a:rPr lang="en-US" altLang="en-US"/>
              <a:pPr>
                <a:defRPr/>
              </a:pPr>
              <a:t>26</a:t>
            </a:fld>
            <a:endParaRPr lang="en-US" altLang="en-US"/>
          </a:p>
        </p:txBody>
      </p:sp>
      <p:sp>
        <p:nvSpPr>
          <p:cNvPr id="59396" name="TextBox 10">
            <a:extLst>
              <a:ext uri="{FF2B5EF4-FFF2-40B4-BE49-F238E27FC236}">
                <a16:creationId xmlns:a16="http://schemas.microsoft.com/office/drawing/2014/main" id="{A5A98F16-17EE-9DE3-DAA3-8F1CC703FC99}"/>
              </a:ext>
            </a:extLst>
          </p:cNvPr>
          <p:cNvSpPr txBox="1">
            <a:spLocks noChangeArrowheads="1"/>
          </p:cNvSpPr>
          <p:nvPr/>
        </p:nvSpPr>
        <p:spPr bwMode="auto">
          <a:xfrm>
            <a:off x="381000" y="1905000"/>
            <a:ext cx="838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2400" b="1" dirty="0">
                <a:latin typeface="+mn-lt"/>
              </a:rPr>
              <a:t>Ban harsh criticism. </a:t>
            </a:r>
            <a:r>
              <a:rPr lang="en-US" altLang="en-US" sz="2400" dirty="0">
                <a:latin typeface="+mn-lt"/>
              </a:rPr>
              <a:t>The messages kids hear about themselves from others easily translate into how they feel about themselves. Harsh words ("You're so lazy!") are harmful, not motivating. When kids hear negative messages about themselves, it harms their self-esteem. Correct kids with patience. Focus on what you want them to do next time. When needed, show them how.</a:t>
            </a:r>
          </a:p>
          <a:p>
            <a:endParaRPr lang="en-US" altLang="en-US" sz="2400" dirty="0">
              <a:latin typeface="Arial" panose="020B0604020202020204" pitchFamily="34" charset="0"/>
            </a:endParaRPr>
          </a:p>
        </p:txBody>
      </p:sp>
      <p:pic>
        <p:nvPicPr>
          <p:cNvPr id="59397" name="Picture 10" descr="Illustration of Applause Hand Clapping Graphic by DEEMKA STUDIO · Creative  Fabrica">
            <a:extLst>
              <a:ext uri="{FF2B5EF4-FFF2-40B4-BE49-F238E27FC236}">
                <a16:creationId xmlns:a16="http://schemas.microsoft.com/office/drawing/2014/main" id="{DF9724F1-DE95-D257-1BFE-7E8D134ED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0" descr="Illustration of Applause Hand Clapping Graphic by DEEMKA STUDIO · Creative  Fabrica">
            <a:extLst>
              <a:ext uri="{FF2B5EF4-FFF2-40B4-BE49-F238E27FC236}">
                <a16:creationId xmlns:a16="http://schemas.microsoft.com/office/drawing/2014/main" id="{703233E0-C026-086A-0AF7-4E273FA05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descr="Illustration of Applause Hand Clapping Graphic by DEEMKA STUDIO · Creative  Fabrica">
            <a:extLst>
              <a:ext uri="{FF2B5EF4-FFF2-40B4-BE49-F238E27FC236}">
                <a16:creationId xmlns:a16="http://schemas.microsoft.com/office/drawing/2014/main" id="{5444E4D0-9C67-60D6-9621-029E66C27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0" descr="Illustration of Applause Hand Clapping Graphic by DEEMKA STUDIO · Creative  Fabrica">
            <a:extLst>
              <a:ext uri="{FF2B5EF4-FFF2-40B4-BE49-F238E27FC236}">
                <a16:creationId xmlns:a16="http://schemas.microsoft.com/office/drawing/2014/main" id="{7D4E61BE-62C2-60E5-C2F7-076278420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0" descr="Illustration of Applause Hand Clapping Graphic by DEEMKA STUDIO · Creative  Fabrica">
            <a:extLst>
              <a:ext uri="{FF2B5EF4-FFF2-40B4-BE49-F238E27FC236}">
                <a16:creationId xmlns:a16="http://schemas.microsoft.com/office/drawing/2014/main" id="{1C934949-1E14-2E17-3335-199F0C50A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B9062FD-B505-B22F-4D57-6218985AEB61}"/>
              </a:ext>
            </a:extLst>
          </p:cNvPr>
          <p:cNvSpPr>
            <a:spLocks noGrp="1" noChangeArrowheads="1"/>
          </p:cNvSpPr>
          <p:nvPr>
            <p:ph type="title"/>
          </p:nvPr>
        </p:nvSpPr>
        <p:spPr>
          <a:xfrm>
            <a:off x="381000" y="2286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2" name="Slide Number Placeholder 5">
            <a:extLst>
              <a:ext uri="{FF2B5EF4-FFF2-40B4-BE49-F238E27FC236}">
                <a16:creationId xmlns:a16="http://schemas.microsoft.com/office/drawing/2014/main" id="{C5F0B605-2DC0-6536-F3E2-52A822A4421B}"/>
              </a:ext>
            </a:extLst>
          </p:cNvPr>
          <p:cNvSpPr>
            <a:spLocks noGrp="1"/>
          </p:cNvSpPr>
          <p:nvPr>
            <p:ph type="sldNum" sz="quarter" idx="12"/>
          </p:nvPr>
        </p:nvSpPr>
        <p:spPr>
          <a:xfrm>
            <a:off x="8483600" y="6272213"/>
            <a:ext cx="479425" cy="365125"/>
          </a:xfrm>
        </p:spPr>
        <p:txBody>
          <a:bodyPr/>
          <a:lstStyle/>
          <a:p>
            <a:pPr>
              <a:defRPr/>
            </a:pPr>
            <a:fld id="{82F24C67-C42C-4C3A-AC55-00F0E1A64234}" type="slidenum">
              <a:rPr lang="en-US" altLang="en-US"/>
              <a:pPr>
                <a:defRPr/>
              </a:pPr>
              <a:t>27</a:t>
            </a:fld>
            <a:endParaRPr lang="en-US" altLang="en-US"/>
          </a:p>
        </p:txBody>
      </p:sp>
      <p:sp>
        <p:nvSpPr>
          <p:cNvPr id="61444" name="TextBox 10">
            <a:extLst>
              <a:ext uri="{FF2B5EF4-FFF2-40B4-BE49-F238E27FC236}">
                <a16:creationId xmlns:a16="http://schemas.microsoft.com/office/drawing/2014/main" id="{B79A25E9-7B5C-8E39-9781-559579BDC97F}"/>
              </a:ext>
            </a:extLst>
          </p:cNvPr>
          <p:cNvSpPr txBox="1">
            <a:spLocks noChangeArrowheads="1"/>
          </p:cNvSpPr>
          <p:nvPr/>
        </p:nvSpPr>
        <p:spPr bwMode="auto">
          <a:xfrm>
            <a:off x="409575" y="172085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2400" b="1" dirty="0">
                <a:latin typeface="Arial" panose="020B0604020202020204" pitchFamily="34" charset="0"/>
              </a:rPr>
              <a:t>Focus on strengths. </a:t>
            </a:r>
            <a:r>
              <a:rPr lang="en-US" altLang="en-US" sz="2400" dirty="0">
                <a:latin typeface="Arial" panose="020B0604020202020204" pitchFamily="34" charset="0"/>
              </a:rPr>
              <a:t>Pay attention to what your child does well and enjoys. Make sure your child has chances to develop these strengths. Focus more on strengths than weaknesses if you want to help kids feel good about themselves. This improves behavior too.</a:t>
            </a:r>
          </a:p>
          <a:p>
            <a:endParaRPr lang="en-US" altLang="en-US" sz="2400" dirty="0">
              <a:latin typeface="Arial" panose="020B0604020202020204" pitchFamily="34" charset="0"/>
            </a:endParaRPr>
          </a:p>
          <a:p>
            <a:r>
              <a:rPr lang="en-US" altLang="en-US" sz="2400" b="1" dirty="0">
                <a:latin typeface="Arial" panose="020B0604020202020204" pitchFamily="34" charset="0"/>
              </a:rPr>
              <a:t>Visualize</a:t>
            </a:r>
            <a:r>
              <a:rPr lang="en-US" altLang="en-US" sz="2400" dirty="0">
                <a:latin typeface="Arial" panose="020B0604020202020204" pitchFamily="34" charset="0"/>
              </a:rPr>
              <a:t> your child as already being the new positive label, and then relate to the child with the new label.</a:t>
            </a:r>
          </a:p>
          <a:p>
            <a:endParaRPr lang="en-US" altLang="en-US" sz="2400" dirty="0">
              <a:latin typeface="Arial" panose="020B0604020202020204" pitchFamily="34" charset="0"/>
            </a:endParaRPr>
          </a:p>
        </p:txBody>
      </p:sp>
      <p:pic>
        <p:nvPicPr>
          <p:cNvPr id="61445" name="Picture 10" descr="Illustration of Applause Hand Clapping Graphic by DEEMKA STUDIO · Creative  Fabrica">
            <a:extLst>
              <a:ext uri="{FF2B5EF4-FFF2-40B4-BE49-F238E27FC236}">
                <a16:creationId xmlns:a16="http://schemas.microsoft.com/office/drawing/2014/main" id="{B8C6A999-E8D3-4D27-18F3-EC928DDE5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0" descr="Illustration of Applause Hand Clapping Graphic by DEEMKA STUDIO · Creative  Fabrica">
            <a:extLst>
              <a:ext uri="{FF2B5EF4-FFF2-40B4-BE49-F238E27FC236}">
                <a16:creationId xmlns:a16="http://schemas.microsoft.com/office/drawing/2014/main" id="{1F948AAB-066B-7113-AF2A-5570670C2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0" descr="Illustration of Applause Hand Clapping Graphic by DEEMKA STUDIO · Creative  Fabrica">
            <a:extLst>
              <a:ext uri="{FF2B5EF4-FFF2-40B4-BE49-F238E27FC236}">
                <a16:creationId xmlns:a16="http://schemas.microsoft.com/office/drawing/2014/main" id="{A354A902-CD72-5AB7-CB83-3EDBF1864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10" descr="Illustration of Applause Hand Clapping Graphic by DEEMKA STUDIO · Creative  Fabrica">
            <a:extLst>
              <a:ext uri="{FF2B5EF4-FFF2-40B4-BE49-F238E27FC236}">
                <a16:creationId xmlns:a16="http://schemas.microsoft.com/office/drawing/2014/main" id="{FBD3C72E-C94E-2CF1-7B06-C9909D3CA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0" descr="Illustration of Applause Hand Clapping Graphic by DEEMKA STUDIO · Creative  Fabrica">
            <a:extLst>
              <a:ext uri="{FF2B5EF4-FFF2-40B4-BE49-F238E27FC236}">
                <a16:creationId xmlns:a16="http://schemas.microsoft.com/office/drawing/2014/main" id="{72A6FCCA-EB2C-B35B-0789-7A17658D0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Illustration of Applause Hand Clapping Graphic by DEEMKA STUDIO · Creative  Fabrica">
            <a:extLst>
              <a:ext uri="{FF2B5EF4-FFF2-40B4-BE49-F238E27FC236}">
                <a16:creationId xmlns:a16="http://schemas.microsoft.com/office/drawing/2014/main" id="{A4CCE637-18F6-F299-D596-90D0BD0AB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0" descr="Illustration of Applause Hand Clapping Graphic by DEEMKA STUDIO · Creative  Fabrica">
            <a:extLst>
              <a:ext uri="{FF2B5EF4-FFF2-40B4-BE49-F238E27FC236}">
                <a16:creationId xmlns:a16="http://schemas.microsoft.com/office/drawing/2014/main" id="{C9EFE904-523C-93E3-8DCC-89DA54175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10" descr="Illustration of Applause Hand Clapping Graphic by DEEMKA STUDIO · Creative  Fabrica">
            <a:extLst>
              <a:ext uri="{FF2B5EF4-FFF2-40B4-BE49-F238E27FC236}">
                <a16:creationId xmlns:a16="http://schemas.microsoft.com/office/drawing/2014/main" id="{9A17F0BD-C08C-9E7E-2AF9-121FD9014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10" descr="Illustration of Applause Hand Clapping Graphic by DEEMKA STUDIO · Creative  Fabrica">
            <a:extLst>
              <a:ext uri="{FF2B5EF4-FFF2-40B4-BE49-F238E27FC236}">
                <a16:creationId xmlns:a16="http://schemas.microsoft.com/office/drawing/2014/main" id="{6035C4A1-DE6F-B8C7-3FD3-A5A03FC5F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10" descr="Illustration of Applause Hand Clapping Graphic by DEEMKA STUDIO · Creative  Fabrica">
            <a:extLst>
              <a:ext uri="{FF2B5EF4-FFF2-40B4-BE49-F238E27FC236}">
                <a16:creationId xmlns:a16="http://schemas.microsoft.com/office/drawing/2014/main" id="{8151114F-0CBA-1431-6290-B58A4AD74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0" descr="Illustration of Applause Hand Clapping Graphic by DEEMKA STUDIO · Creative  Fabrica">
            <a:extLst>
              <a:ext uri="{FF2B5EF4-FFF2-40B4-BE49-F238E27FC236}">
                <a16:creationId xmlns:a16="http://schemas.microsoft.com/office/drawing/2014/main" id="{D7EBCC58-F7B7-AEF6-1F73-5B7B9A8C2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928FC84-90CE-4BDC-CEB5-7853D79F6F1A}"/>
              </a:ext>
            </a:extLst>
          </p:cNvPr>
          <p:cNvSpPr>
            <a:spLocks noGrp="1" noChangeArrowheads="1"/>
          </p:cNvSpPr>
          <p:nvPr>
            <p:ph type="title"/>
          </p:nvPr>
        </p:nvSpPr>
        <p:spPr>
          <a:xfrm>
            <a:off x="228600" y="1524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Ways to Improve a Child’s Self-Worth</a:t>
            </a:r>
          </a:p>
        </p:txBody>
      </p:sp>
      <p:sp>
        <p:nvSpPr>
          <p:cNvPr id="2" name="Slide Number Placeholder 5">
            <a:extLst>
              <a:ext uri="{FF2B5EF4-FFF2-40B4-BE49-F238E27FC236}">
                <a16:creationId xmlns:a16="http://schemas.microsoft.com/office/drawing/2014/main" id="{50248894-733D-8A99-FCED-DC53663AE8B6}"/>
              </a:ext>
            </a:extLst>
          </p:cNvPr>
          <p:cNvSpPr>
            <a:spLocks noGrp="1"/>
          </p:cNvSpPr>
          <p:nvPr>
            <p:ph type="sldNum" sz="quarter" idx="12"/>
          </p:nvPr>
        </p:nvSpPr>
        <p:spPr>
          <a:xfrm>
            <a:off x="8483600" y="6272213"/>
            <a:ext cx="479425" cy="365125"/>
          </a:xfrm>
        </p:spPr>
        <p:txBody>
          <a:bodyPr/>
          <a:lstStyle/>
          <a:p>
            <a:pPr>
              <a:defRPr/>
            </a:pPr>
            <a:fld id="{E3EF18BF-8F26-47A5-B983-9E8D373EB502}" type="slidenum">
              <a:rPr lang="en-US" altLang="en-US"/>
              <a:pPr>
                <a:defRPr/>
              </a:pPr>
              <a:t>28</a:t>
            </a:fld>
            <a:endParaRPr lang="en-US" altLang="en-US"/>
          </a:p>
        </p:txBody>
      </p:sp>
      <p:sp>
        <p:nvSpPr>
          <p:cNvPr id="63492" name="TextBox 2">
            <a:extLst>
              <a:ext uri="{FF2B5EF4-FFF2-40B4-BE49-F238E27FC236}">
                <a16:creationId xmlns:a16="http://schemas.microsoft.com/office/drawing/2014/main" id="{D2848401-8D0F-EC0B-A19E-34F5BB0CD0EE}"/>
              </a:ext>
            </a:extLst>
          </p:cNvPr>
          <p:cNvSpPr txBox="1">
            <a:spLocks noChangeArrowheads="1"/>
          </p:cNvSpPr>
          <p:nvPr/>
        </p:nvSpPr>
        <p:spPr bwMode="auto">
          <a:xfrm>
            <a:off x="228600" y="1676400"/>
            <a:ext cx="838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sz="2400" b="1" dirty="0">
                <a:latin typeface="Arial" panose="020B0604020202020204" pitchFamily="34" charset="0"/>
              </a:rPr>
              <a:t>Show respect </a:t>
            </a:r>
            <a:r>
              <a:rPr lang="en-US" altLang="en-US" sz="2400" dirty="0">
                <a:latin typeface="Arial" panose="020B0604020202020204" pitchFamily="34" charset="0"/>
              </a:rPr>
              <a:t>for your child.</a:t>
            </a:r>
          </a:p>
          <a:p>
            <a:endParaRPr lang="en-US" altLang="en-US" sz="2400" b="1" dirty="0">
              <a:latin typeface="Arial" panose="020B0604020202020204" pitchFamily="34" charset="0"/>
            </a:endParaRPr>
          </a:p>
          <a:p>
            <a:r>
              <a:rPr lang="en-US" altLang="en-US" sz="2400" dirty="0">
                <a:latin typeface="Arial" panose="020B0604020202020204" pitchFamily="34" charset="0"/>
              </a:rPr>
              <a:t>Their feelings and opinions matter and are important, even though you might not understand or agree with them. </a:t>
            </a:r>
          </a:p>
          <a:p>
            <a:endParaRPr lang="en-US" altLang="en-US" sz="2400" dirty="0">
              <a:latin typeface="Arial" panose="020B0604020202020204" pitchFamily="34" charset="0"/>
            </a:endParaRPr>
          </a:p>
          <a:p>
            <a:r>
              <a:rPr lang="en-US" altLang="en-US" sz="2400" dirty="0">
                <a:latin typeface="Arial" panose="020B0604020202020204" pitchFamily="34" charset="0"/>
              </a:rPr>
              <a:t>“I can understand how you might feel that way. I’m glad you shared with me, even when you knew I might not agree.”</a:t>
            </a:r>
          </a:p>
        </p:txBody>
      </p:sp>
      <p:pic>
        <p:nvPicPr>
          <p:cNvPr id="63493" name="Picture 10" descr="Illustration of Applause Hand Clapping Graphic by DEEMKA STUDIO · Creative  Fabrica">
            <a:extLst>
              <a:ext uri="{FF2B5EF4-FFF2-40B4-BE49-F238E27FC236}">
                <a16:creationId xmlns:a16="http://schemas.microsoft.com/office/drawing/2014/main" id="{FD063455-8D9E-A2B0-9C9F-DB437F359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10" descr="Illustration of Applause Hand Clapping Graphic by DEEMKA STUDIO · Creative  Fabrica">
            <a:extLst>
              <a:ext uri="{FF2B5EF4-FFF2-40B4-BE49-F238E27FC236}">
                <a16:creationId xmlns:a16="http://schemas.microsoft.com/office/drawing/2014/main" id="{8BB5EDF8-F395-2C4A-12D8-888DF8DB9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5676900"/>
            <a:ext cx="1790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10" descr="Illustration of Applause Hand Clapping Graphic by DEEMKA STUDIO · Creative  Fabrica">
            <a:extLst>
              <a:ext uri="{FF2B5EF4-FFF2-40B4-BE49-F238E27FC236}">
                <a16:creationId xmlns:a16="http://schemas.microsoft.com/office/drawing/2014/main" id="{BA1B0F03-895C-F53B-BE3D-B584FA918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0" descr="Illustration of Applause Hand Clapping Graphic by DEEMKA STUDIO · Creative  Fabrica">
            <a:extLst>
              <a:ext uri="{FF2B5EF4-FFF2-40B4-BE49-F238E27FC236}">
                <a16:creationId xmlns:a16="http://schemas.microsoft.com/office/drawing/2014/main" id="{8C511494-B592-FE2D-8E5A-E9CCEF344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10" descr="Illustration of Applause Hand Clapping Graphic by DEEMKA STUDIO · Creative  Fabrica">
            <a:extLst>
              <a:ext uri="{FF2B5EF4-FFF2-40B4-BE49-F238E27FC236}">
                <a16:creationId xmlns:a16="http://schemas.microsoft.com/office/drawing/2014/main" id="{A619CEF7-2F37-528B-F4F5-17394F063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5665788"/>
            <a:ext cx="17907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9" descr="A picture containing dark&#10;&#10;Description automatically generated">
            <a:extLst>
              <a:ext uri="{FF2B5EF4-FFF2-40B4-BE49-F238E27FC236}">
                <a16:creationId xmlns:a16="http://schemas.microsoft.com/office/drawing/2014/main" id="{98FAC49D-42C9-FF1E-541C-4D1755A88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3363"/>
            <a:ext cx="105156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831 Human Body Puzzle Stock Photos, Pictures &amp; Royalty-Free Images -  iStock | Human puzzle">
            <a:extLst>
              <a:ext uri="{FF2B5EF4-FFF2-40B4-BE49-F238E27FC236}">
                <a16:creationId xmlns:a16="http://schemas.microsoft.com/office/drawing/2014/main" id="{F4E15FD7-680B-F84E-005F-0C8956C09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12102"/>
            <a:ext cx="36576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98052EDF-01D1-D170-0A31-104DE9C21499}"/>
              </a:ext>
            </a:extLst>
          </p:cNvPr>
          <p:cNvSpPr>
            <a:spLocks noGrp="1" noChangeArrowheads="1"/>
          </p:cNvSpPr>
          <p:nvPr>
            <p:ph type="title"/>
          </p:nvPr>
        </p:nvSpPr>
        <p:spPr>
          <a:xfrm>
            <a:off x="381000" y="209980"/>
            <a:ext cx="8305800" cy="1143000"/>
          </a:xfrm>
        </p:spPr>
        <p:txBody>
          <a:bodyPr>
            <a:normAutofit fontScale="90000"/>
          </a:bodyPr>
          <a:lstStyle/>
          <a:p>
            <a:pPr eaLnBrk="1" fontAlgn="auto" hangingPunct="1">
              <a:spcAft>
                <a:spcPts val="0"/>
              </a:spcAft>
              <a:defRPr/>
            </a:pPr>
            <a:r>
              <a:rPr lang="en-US" altLang="en-US" sz="4000" dirty="0"/>
              <a:t>Building Self-Worth and Self-Concept</a:t>
            </a:r>
          </a:p>
        </p:txBody>
      </p:sp>
      <p:sp>
        <p:nvSpPr>
          <p:cNvPr id="6150" name="Rectangle 6">
            <a:extLst>
              <a:ext uri="{FF2B5EF4-FFF2-40B4-BE49-F238E27FC236}">
                <a16:creationId xmlns:a16="http://schemas.microsoft.com/office/drawing/2014/main" id="{EFE7BD36-FAA2-0213-9B57-EE81E29A6B39}"/>
              </a:ext>
            </a:extLst>
          </p:cNvPr>
          <p:cNvSpPr>
            <a:spLocks noGrp="1" noChangeArrowheads="1"/>
          </p:cNvSpPr>
          <p:nvPr>
            <p:ph idx="1"/>
          </p:nvPr>
        </p:nvSpPr>
        <p:spPr>
          <a:xfrm>
            <a:off x="381000" y="1916113"/>
            <a:ext cx="5334000" cy="4133850"/>
          </a:xfrm>
        </p:spPr>
        <p:txBody>
          <a:bodyPr rtlCol="0">
            <a:normAutofit/>
          </a:bodyPr>
          <a:lstStyle/>
          <a:p>
            <a:pPr marL="0" indent="0" eaLnBrk="1" fontAlgn="auto" hangingPunct="1">
              <a:spcAft>
                <a:spcPts val="0"/>
              </a:spcAft>
              <a:buClr>
                <a:schemeClr val="accent1">
                  <a:lumMod val="75000"/>
                </a:schemeClr>
              </a:buClr>
              <a:buFont typeface="Wingdings" panose="05000000000000000000" pitchFamily="2" charset="2"/>
              <a:buNone/>
              <a:defRPr/>
            </a:pPr>
            <a:r>
              <a:rPr lang="en-US" altLang="en-US" sz="2400" b="1" dirty="0"/>
              <a:t>OUR SELF</a:t>
            </a:r>
          </a:p>
          <a:p>
            <a:pPr marL="182880" indent="-182880" eaLnBrk="1" fontAlgn="auto" hangingPunct="1">
              <a:spcAft>
                <a:spcPts val="0"/>
              </a:spcAft>
              <a:buClr>
                <a:schemeClr val="accent1">
                  <a:lumMod val="75000"/>
                </a:schemeClr>
              </a:buClr>
              <a:defRPr/>
            </a:pPr>
            <a:r>
              <a:rPr lang="en-US" altLang="en-US" sz="2400" dirty="0"/>
              <a:t>Our “self” is a composite of all the aspects of life that give us an identity. </a:t>
            </a:r>
          </a:p>
          <a:p>
            <a:pPr marL="182880" indent="-182880" eaLnBrk="1" fontAlgn="auto" hangingPunct="1">
              <a:spcAft>
                <a:spcPts val="0"/>
              </a:spcAft>
              <a:buClr>
                <a:schemeClr val="accent1">
                  <a:lumMod val="75000"/>
                </a:schemeClr>
              </a:buClr>
              <a:defRPr/>
            </a:pPr>
            <a:r>
              <a:rPr lang="en-US" altLang="en-US" sz="2400" dirty="0"/>
              <a:t>You can think of it as a puzzle made up of thousands of pieces all fitting together to make a picture</a:t>
            </a:r>
            <a:r>
              <a:rPr lang="en-US" altLang="en-US" sz="2400" dirty="0">
                <a:latin typeface="Arial" panose="020B0604020202020204" pitchFamily="34" charset="0"/>
              </a:rPr>
              <a:t>.</a:t>
            </a:r>
          </a:p>
          <a:p>
            <a:pPr marL="182880" indent="-182880" eaLnBrk="1" fontAlgn="auto" hangingPunct="1">
              <a:spcAft>
                <a:spcPts val="0"/>
              </a:spcAft>
              <a:buClr>
                <a:schemeClr val="accent1">
                  <a:lumMod val="75000"/>
                </a:schemeClr>
              </a:buClr>
              <a:defRPr/>
            </a:pPr>
            <a:endParaRPr lang="en-US" altLang="en-US" dirty="0">
              <a:latin typeface="Arial" panose="020B0604020202020204" pitchFamily="34" charset="0"/>
            </a:endParaRPr>
          </a:p>
          <a:p>
            <a:pPr marL="182880" indent="-182880" eaLnBrk="1" fontAlgn="auto" hangingPunct="1">
              <a:spcAft>
                <a:spcPts val="0"/>
              </a:spcAft>
              <a:buClr>
                <a:schemeClr val="accent1">
                  <a:lumMod val="75000"/>
                </a:schemeClr>
              </a:buClr>
              <a:defRPr/>
            </a:pPr>
            <a:endParaRPr lang="en-US" altLang="en-US"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2" descr="Happy National Thank You Day! - Inventionland">
            <a:extLst>
              <a:ext uri="{FF2B5EF4-FFF2-40B4-BE49-F238E27FC236}">
                <a16:creationId xmlns:a16="http://schemas.microsoft.com/office/drawing/2014/main" id="{B1A93720-6AFD-3673-C9CD-C743027D3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620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descr="Logo&#10;&#10;Description automatically generated">
            <a:extLst>
              <a:ext uri="{FF2B5EF4-FFF2-40B4-BE49-F238E27FC236}">
                <a16:creationId xmlns:a16="http://schemas.microsoft.com/office/drawing/2014/main" id="{0674B183-EE8D-5463-677F-75B0EA0EF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304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3A69D84-B73A-8A46-8F05-8C92D7BE7B5E}"/>
              </a:ext>
            </a:extLst>
          </p:cNvPr>
          <p:cNvSpPr>
            <a:spLocks noGrp="1" noChangeArrowheads="1"/>
          </p:cNvSpPr>
          <p:nvPr>
            <p:ph type="title"/>
          </p:nvPr>
        </p:nvSpPr>
        <p:spPr>
          <a:xfrm>
            <a:off x="381000" y="274638"/>
            <a:ext cx="7010400" cy="1143000"/>
          </a:xfrm>
        </p:spPr>
        <p:txBody>
          <a:bodyPr>
            <a:normAutofit fontScale="90000"/>
          </a:bodyPr>
          <a:lstStyle/>
          <a:p>
            <a:pPr eaLnBrk="1" fontAlgn="auto" hangingPunct="1">
              <a:spcAft>
                <a:spcPts val="0"/>
              </a:spcAft>
              <a:defRPr/>
            </a:pPr>
            <a:r>
              <a:rPr lang="en-US" altLang="en-US" sz="4000" dirty="0"/>
              <a:t>Building Self-Worth and Self-Concept</a:t>
            </a:r>
          </a:p>
        </p:txBody>
      </p:sp>
      <p:sp>
        <p:nvSpPr>
          <p:cNvPr id="10243" name="Rectangle 3">
            <a:extLst>
              <a:ext uri="{FF2B5EF4-FFF2-40B4-BE49-F238E27FC236}">
                <a16:creationId xmlns:a16="http://schemas.microsoft.com/office/drawing/2014/main" id="{2B8D25BC-C419-E8A7-A19D-7B06DBB4A6E1}"/>
              </a:ext>
            </a:extLst>
          </p:cNvPr>
          <p:cNvSpPr>
            <a:spLocks noGrp="1" noChangeArrowheads="1"/>
          </p:cNvSpPr>
          <p:nvPr>
            <p:ph type="body" sz="half" idx="1"/>
          </p:nvPr>
        </p:nvSpPr>
        <p:spPr>
          <a:xfrm>
            <a:off x="381000" y="1725613"/>
            <a:ext cx="8045450" cy="4113212"/>
          </a:xfrm>
        </p:spPr>
        <p:txBody>
          <a:bodyPr rtlCol="0">
            <a:normAutofit/>
          </a:bodyPr>
          <a:lstStyle/>
          <a:p>
            <a:pPr marL="0" indent="0" eaLnBrk="1" fontAlgn="auto" hangingPunct="1">
              <a:spcAft>
                <a:spcPts val="0"/>
              </a:spcAft>
              <a:buClr>
                <a:schemeClr val="accent1">
                  <a:lumMod val="75000"/>
                </a:schemeClr>
              </a:buClr>
              <a:buFont typeface="Wingdings" panose="05000000000000000000" pitchFamily="2" charset="2"/>
              <a:buNone/>
              <a:defRPr/>
            </a:pPr>
            <a:r>
              <a:rPr lang="en-US" altLang="en-US" sz="2400" b="1" dirty="0">
                <a:latin typeface="Arial" panose="020B0604020202020204" pitchFamily="34" charset="0"/>
              </a:rPr>
              <a:t>OUR SELF-WORTH</a:t>
            </a:r>
          </a:p>
          <a:p>
            <a:pPr marL="182880" indent="-182880" eaLnBrk="1" fontAlgn="auto" hangingPunct="1">
              <a:spcAft>
                <a:spcPts val="0"/>
              </a:spcAft>
              <a:buClr>
                <a:schemeClr val="accent1">
                  <a:lumMod val="75000"/>
                </a:schemeClr>
              </a:buClr>
              <a:defRPr/>
            </a:pPr>
            <a:r>
              <a:rPr lang="en-US" altLang="en-US" sz="2400" dirty="0">
                <a:latin typeface="Arial" panose="020B0604020202020204" pitchFamily="34" charset="0"/>
              </a:rPr>
              <a:t>Our self-worth is the value we give that picture.  </a:t>
            </a:r>
          </a:p>
          <a:p>
            <a:pPr marL="182880" indent="-182880" eaLnBrk="1" fontAlgn="auto" hangingPunct="1">
              <a:spcAft>
                <a:spcPts val="0"/>
              </a:spcAft>
              <a:buClr>
                <a:schemeClr val="accent1">
                  <a:lumMod val="75000"/>
                </a:schemeClr>
              </a:buClr>
              <a:defRPr/>
            </a:pPr>
            <a:r>
              <a:rPr lang="en-US" altLang="en-US" sz="2400" dirty="0">
                <a:latin typeface="Arial" panose="020B0604020202020204" pitchFamily="34" charset="0"/>
              </a:rPr>
              <a:t>That value can range from low to high and can vary during different times and circumstances of our life. </a:t>
            </a:r>
          </a:p>
        </p:txBody>
      </p:sp>
      <p:sp>
        <p:nvSpPr>
          <p:cNvPr id="2" name="Slide Number Placeholder 6">
            <a:extLst>
              <a:ext uri="{FF2B5EF4-FFF2-40B4-BE49-F238E27FC236}">
                <a16:creationId xmlns:a16="http://schemas.microsoft.com/office/drawing/2014/main" id="{9FEBF7DA-23F6-C529-9BB7-A9216534AE6B}"/>
              </a:ext>
            </a:extLst>
          </p:cNvPr>
          <p:cNvSpPr>
            <a:spLocks noGrp="1"/>
          </p:cNvSpPr>
          <p:nvPr>
            <p:ph type="sldNum" sz="quarter" idx="4294967295"/>
          </p:nvPr>
        </p:nvSpPr>
        <p:spPr>
          <a:xfrm>
            <a:off x="6553200" y="6248400"/>
            <a:ext cx="2133600" cy="457200"/>
          </a:xfrm>
        </p:spPr>
        <p:txBody>
          <a:bodyPr/>
          <a:lstStyle/>
          <a:p>
            <a:pPr>
              <a:defRPr/>
            </a:pPr>
            <a:fld id="{1DEF4936-2755-43E4-9A74-D31DD587E129}" type="slidenum">
              <a:rPr lang="en-US" altLang="en-US"/>
              <a:pPr>
                <a:defRPr/>
              </a:pPr>
              <a:t>4</a:t>
            </a:fld>
            <a:endParaRPr lang="en-US" altLang="en-US"/>
          </a:p>
        </p:txBody>
      </p:sp>
      <p:pic>
        <p:nvPicPr>
          <p:cNvPr id="14341" name="Picture 10" descr="Connecting with the shadow self – Part 1 – Yoga Anatomy in Manchester a  Revolution in Movement">
            <a:extLst>
              <a:ext uri="{FF2B5EF4-FFF2-40B4-BE49-F238E27FC236}">
                <a16:creationId xmlns:a16="http://schemas.microsoft.com/office/drawing/2014/main" id="{64FAD221-B5B1-DA36-83CF-88B53C21D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3879850"/>
            <a:ext cx="5681663"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B16B5FE-4709-B216-46AD-C83549E80B4A}"/>
              </a:ext>
            </a:extLst>
          </p:cNvPr>
          <p:cNvSpPr>
            <a:spLocks noGrp="1" noChangeArrowheads="1"/>
          </p:cNvSpPr>
          <p:nvPr>
            <p:ph type="title"/>
          </p:nvPr>
        </p:nvSpPr>
        <p:spPr>
          <a:xfrm>
            <a:off x="381000" y="274638"/>
            <a:ext cx="70104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Building Self-Worth and Self-Concept</a:t>
            </a:r>
          </a:p>
        </p:txBody>
      </p:sp>
      <p:sp>
        <p:nvSpPr>
          <p:cNvPr id="2" name="Slide Number Placeholder 6">
            <a:extLst>
              <a:ext uri="{FF2B5EF4-FFF2-40B4-BE49-F238E27FC236}">
                <a16:creationId xmlns:a16="http://schemas.microsoft.com/office/drawing/2014/main" id="{695896E1-50EC-1542-16A9-C40232883869}"/>
              </a:ext>
            </a:extLst>
          </p:cNvPr>
          <p:cNvSpPr>
            <a:spLocks noGrp="1"/>
          </p:cNvSpPr>
          <p:nvPr>
            <p:ph type="sldNum" sz="quarter" idx="4294967295"/>
          </p:nvPr>
        </p:nvSpPr>
        <p:spPr>
          <a:xfrm>
            <a:off x="6553200" y="6248400"/>
            <a:ext cx="2133600" cy="457200"/>
          </a:xfrm>
        </p:spPr>
        <p:txBody>
          <a:bodyPr/>
          <a:lstStyle/>
          <a:p>
            <a:pPr>
              <a:defRPr/>
            </a:pPr>
            <a:fld id="{33E1A4E7-4717-4887-982A-C766AF43DB4D}" type="slidenum">
              <a:rPr lang="en-US" altLang="en-US"/>
              <a:pPr>
                <a:defRPr/>
              </a:pPr>
              <a:t>5</a:t>
            </a:fld>
            <a:endParaRPr lang="en-US" altLang="en-US"/>
          </a:p>
        </p:txBody>
      </p:sp>
      <p:pic>
        <p:nvPicPr>
          <p:cNvPr id="4" name="Online Media 3" title="Self-worth Animation">
            <a:hlinkClick r:id="" action="ppaction://media"/>
            <a:extLst>
              <a:ext uri="{FF2B5EF4-FFF2-40B4-BE49-F238E27FC236}">
                <a16:creationId xmlns:a16="http://schemas.microsoft.com/office/drawing/2014/main" id="{537B57A4-1F24-AA74-1874-F34A484D9D95}"/>
              </a:ext>
            </a:extLst>
          </p:cNvPr>
          <p:cNvPicPr>
            <a:picLocks noRot="1" noChangeAspect="1"/>
          </p:cNvPicPr>
          <p:nvPr>
            <a:videoFile r:link="rId1"/>
          </p:nvPr>
        </p:nvPicPr>
        <p:blipFill>
          <a:blip r:embed="rId4"/>
          <a:stretch>
            <a:fillRect/>
          </a:stretch>
        </p:blipFill>
        <p:spPr>
          <a:xfrm>
            <a:off x="717550" y="1873250"/>
            <a:ext cx="7708900" cy="4356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EDB24B8-5F14-A08D-E487-210D554BB5D1}"/>
              </a:ext>
            </a:extLst>
          </p:cNvPr>
          <p:cNvSpPr>
            <a:spLocks noGrp="1" noChangeArrowheads="1"/>
          </p:cNvSpPr>
          <p:nvPr>
            <p:ph type="title"/>
          </p:nvPr>
        </p:nvSpPr>
        <p:spPr>
          <a:xfrm>
            <a:off x="228600" y="152400"/>
            <a:ext cx="8734806"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Children and Their </a:t>
            </a:r>
            <a:br>
              <a:rPr lang="en-US" altLang="en-US" sz="4000" dirty="0">
                <a:latin typeface="Arial" panose="020B0604020202020204" pitchFamily="34" charset="0"/>
              </a:rPr>
            </a:br>
            <a:r>
              <a:rPr lang="en-US" altLang="en-US" sz="4000" dirty="0">
                <a:latin typeface="Arial" panose="020B0604020202020204" pitchFamily="34" charset="0"/>
              </a:rPr>
              <a:t>Self-Worth</a:t>
            </a:r>
          </a:p>
        </p:txBody>
      </p:sp>
      <p:sp>
        <p:nvSpPr>
          <p:cNvPr id="14339" name="Rectangle 3">
            <a:extLst>
              <a:ext uri="{FF2B5EF4-FFF2-40B4-BE49-F238E27FC236}">
                <a16:creationId xmlns:a16="http://schemas.microsoft.com/office/drawing/2014/main" id="{B4C1D734-4E7E-B1C1-A183-85297A52138D}"/>
              </a:ext>
            </a:extLst>
          </p:cNvPr>
          <p:cNvSpPr>
            <a:spLocks noGrp="1" noChangeArrowheads="1"/>
          </p:cNvSpPr>
          <p:nvPr>
            <p:ph idx="1"/>
          </p:nvPr>
        </p:nvSpPr>
        <p:spPr>
          <a:xfrm>
            <a:off x="220663" y="1524000"/>
            <a:ext cx="6705600" cy="4525963"/>
          </a:xfrm>
        </p:spPr>
        <p:txBody>
          <a:bodyPr rtlCol="0">
            <a:normAutofit/>
          </a:bodyPr>
          <a:lstStyle/>
          <a:p>
            <a:pPr marL="0" indent="0" eaLnBrk="1" fontAlgn="auto" hangingPunct="1">
              <a:spcAft>
                <a:spcPts val="0"/>
              </a:spcAft>
              <a:buClr>
                <a:schemeClr val="accent1">
                  <a:lumMod val="75000"/>
                </a:schemeClr>
              </a:buClr>
              <a:buFont typeface="Wingdings" panose="05000000000000000000" pitchFamily="2" charset="2"/>
              <a:buNone/>
              <a:defRPr/>
            </a:pPr>
            <a:r>
              <a:rPr lang="en-US" altLang="en-US" sz="2400" dirty="0">
                <a:latin typeface="Arial" panose="020B0604020202020204" pitchFamily="34" charset="0"/>
              </a:rPr>
              <a:t>Three primary sources are responsible for strongly influencing self-worth.</a:t>
            </a:r>
          </a:p>
          <a:p>
            <a:pPr marL="0" indent="0" eaLnBrk="1" fontAlgn="auto" hangingPunct="1">
              <a:spcAft>
                <a:spcPts val="0"/>
              </a:spcAft>
              <a:buClr>
                <a:schemeClr val="accent1">
                  <a:lumMod val="75000"/>
                </a:schemeClr>
              </a:buClr>
              <a:buFont typeface="Wingdings" panose="05000000000000000000" pitchFamily="2" charset="2"/>
              <a:buNone/>
              <a:defRPr/>
            </a:pPr>
            <a:endParaRPr lang="en-US" altLang="en-US" sz="2400" dirty="0">
              <a:latin typeface="Arial" panose="020B0604020202020204" pitchFamily="34" charset="0"/>
            </a:endParaRPr>
          </a:p>
          <a:p>
            <a:pPr lvl="1" indent="-182880" eaLnBrk="1" fontAlgn="auto" hangingPunct="1">
              <a:buClr>
                <a:schemeClr val="accent1">
                  <a:lumMod val="75000"/>
                </a:schemeClr>
              </a:buClr>
              <a:defRPr/>
            </a:pPr>
            <a:r>
              <a:rPr lang="en-US" altLang="en-US" sz="2400" b="1" dirty="0">
                <a:latin typeface="Arial" panose="020B0604020202020204" pitchFamily="34" charset="0"/>
              </a:rPr>
              <a:t>Family</a:t>
            </a:r>
          </a:p>
          <a:p>
            <a:pPr lvl="1" indent="-182880" eaLnBrk="1" fontAlgn="auto" hangingPunct="1">
              <a:buClr>
                <a:schemeClr val="accent1">
                  <a:lumMod val="75000"/>
                </a:schemeClr>
              </a:buClr>
              <a:defRPr/>
            </a:pPr>
            <a:r>
              <a:rPr lang="en-US" altLang="en-US" sz="2400" b="1" dirty="0">
                <a:latin typeface="Arial" panose="020B0604020202020204" pitchFamily="34" charset="0"/>
              </a:rPr>
              <a:t>School</a:t>
            </a:r>
          </a:p>
          <a:p>
            <a:pPr lvl="1" indent="-182880" eaLnBrk="1" fontAlgn="auto" hangingPunct="1">
              <a:buClr>
                <a:schemeClr val="accent1">
                  <a:lumMod val="75000"/>
                </a:schemeClr>
              </a:buClr>
              <a:defRPr/>
            </a:pPr>
            <a:r>
              <a:rPr lang="en-US" altLang="en-US" sz="2400" b="1" dirty="0">
                <a:latin typeface="Arial" panose="020B0604020202020204" pitchFamily="34" charset="0"/>
              </a:rPr>
              <a:t>Community</a:t>
            </a:r>
          </a:p>
          <a:p>
            <a:pPr marL="182880" indent="-182880" eaLnBrk="1" fontAlgn="auto" hangingPunct="1">
              <a:spcAft>
                <a:spcPts val="0"/>
              </a:spcAft>
              <a:buClr>
                <a:schemeClr val="accent1">
                  <a:lumMod val="75000"/>
                </a:schemeClr>
              </a:buClr>
              <a:buFontTx/>
              <a:buNone/>
              <a:defRPr/>
            </a:pPr>
            <a:endParaRPr lang="en-US" altLang="en-US" dirty="0"/>
          </a:p>
          <a:p>
            <a:pPr marL="182880" indent="-182880" eaLnBrk="1" fontAlgn="auto" hangingPunct="1">
              <a:spcAft>
                <a:spcPts val="0"/>
              </a:spcAft>
              <a:buClr>
                <a:schemeClr val="accent1">
                  <a:lumMod val="75000"/>
                </a:schemeClr>
              </a:buClr>
              <a:buFontTx/>
              <a:buNone/>
              <a:defRPr/>
            </a:pPr>
            <a:r>
              <a:rPr lang="en-US" altLang="en-US" dirty="0"/>
              <a:t> </a:t>
            </a:r>
          </a:p>
        </p:txBody>
      </p:sp>
      <p:sp>
        <p:nvSpPr>
          <p:cNvPr id="2" name="Slide Number Placeholder 5">
            <a:extLst>
              <a:ext uri="{FF2B5EF4-FFF2-40B4-BE49-F238E27FC236}">
                <a16:creationId xmlns:a16="http://schemas.microsoft.com/office/drawing/2014/main" id="{F6A09B5F-D4CE-B018-E51E-F97375E71F85}"/>
              </a:ext>
            </a:extLst>
          </p:cNvPr>
          <p:cNvSpPr>
            <a:spLocks noGrp="1"/>
          </p:cNvSpPr>
          <p:nvPr>
            <p:ph type="sldNum" sz="quarter" idx="12"/>
          </p:nvPr>
        </p:nvSpPr>
        <p:spPr>
          <a:xfrm>
            <a:off x="8483600" y="6272213"/>
            <a:ext cx="479425" cy="365125"/>
          </a:xfrm>
        </p:spPr>
        <p:txBody>
          <a:bodyPr/>
          <a:lstStyle/>
          <a:p>
            <a:pPr>
              <a:defRPr/>
            </a:pPr>
            <a:fld id="{EF7AF773-B308-49A8-8FEF-42FB91E0FBF1}" type="slidenum">
              <a:rPr lang="en-US" altLang="en-US"/>
              <a:pPr>
                <a:defRPr/>
              </a:pPr>
              <a:t>6</a:t>
            </a:fld>
            <a:endParaRPr lang="en-US" altLang="en-US"/>
          </a:p>
        </p:txBody>
      </p:sp>
      <p:pic>
        <p:nvPicPr>
          <p:cNvPr id="18437" name="Picture 8" descr="HCPL - HCPL Blog - Embracing Differences in Yourself: Building Self-Esteem">
            <a:extLst>
              <a:ext uri="{FF2B5EF4-FFF2-40B4-BE49-F238E27FC236}">
                <a16:creationId xmlns:a16="http://schemas.microsoft.com/office/drawing/2014/main" id="{D5312BDF-E1FB-F915-60E0-7513AF443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060825"/>
            <a:ext cx="53213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FDE633-7AED-0C51-B8B1-0E25D51F2856}"/>
              </a:ext>
            </a:extLst>
          </p:cNvPr>
          <p:cNvSpPr>
            <a:spLocks noGrp="1" noChangeArrowheads="1"/>
          </p:cNvSpPr>
          <p:nvPr>
            <p:ph type="title"/>
          </p:nvPr>
        </p:nvSpPr>
        <p:spPr>
          <a:xfrm>
            <a:off x="228600" y="1524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Self-Worth and Life’s Experiences</a:t>
            </a:r>
          </a:p>
        </p:txBody>
      </p:sp>
      <p:sp>
        <p:nvSpPr>
          <p:cNvPr id="20483" name="Rectangle 3">
            <a:extLst>
              <a:ext uri="{FF2B5EF4-FFF2-40B4-BE49-F238E27FC236}">
                <a16:creationId xmlns:a16="http://schemas.microsoft.com/office/drawing/2014/main" id="{4778CF92-6D63-ACC5-2957-D9298F6D7ADB}"/>
              </a:ext>
            </a:extLst>
          </p:cNvPr>
          <p:cNvSpPr>
            <a:spLocks noGrp="1" noChangeArrowheads="1"/>
          </p:cNvSpPr>
          <p:nvPr>
            <p:ph idx="1"/>
          </p:nvPr>
        </p:nvSpPr>
        <p:spPr>
          <a:xfrm>
            <a:off x="342900" y="1746250"/>
            <a:ext cx="8420100" cy="4525963"/>
          </a:xfrm>
        </p:spPr>
        <p:txBody>
          <a:bodyPr/>
          <a:lstStyle/>
          <a:p>
            <a:pPr eaLnBrk="1" hangingPunct="1"/>
            <a:r>
              <a:rPr lang="en-US" altLang="en-US" sz="2400" dirty="0">
                <a:latin typeface="Arial" panose="020B0604020202020204" pitchFamily="34" charset="0"/>
              </a:rPr>
              <a:t>A child’s overall feeling of self-worth is developed from the way the child is treated growing up.</a:t>
            </a:r>
          </a:p>
          <a:p>
            <a:pPr eaLnBrk="1" hangingPunct="1"/>
            <a:r>
              <a:rPr lang="en-US" altLang="en-US" sz="2400" dirty="0">
                <a:latin typeface="Arial" panose="020B0604020202020204" pitchFamily="34" charset="0"/>
              </a:rPr>
              <a:t>The most significant time for children to develop self-worth are the early years when parents and other family members make the biggest impression and set the foundation for future growth.</a:t>
            </a:r>
          </a:p>
          <a:p>
            <a:pPr eaLnBrk="1" hangingPunct="1">
              <a:buFontTx/>
              <a:buNone/>
            </a:pPr>
            <a:endParaRPr lang="en-US" altLang="en-US" sz="2800" dirty="0">
              <a:latin typeface="Arial" panose="020B0604020202020204" pitchFamily="34" charset="0"/>
            </a:endParaRPr>
          </a:p>
        </p:txBody>
      </p:sp>
      <p:sp>
        <p:nvSpPr>
          <p:cNvPr id="2" name="Slide Number Placeholder 5">
            <a:extLst>
              <a:ext uri="{FF2B5EF4-FFF2-40B4-BE49-F238E27FC236}">
                <a16:creationId xmlns:a16="http://schemas.microsoft.com/office/drawing/2014/main" id="{9F4685D1-A912-FAF6-C878-DC8722879864}"/>
              </a:ext>
            </a:extLst>
          </p:cNvPr>
          <p:cNvSpPr>
            <a:spLocks noGrp="1"/>
          </p:cNvSpPr>
          <p:nvPr>
            <p:ph type="sldNum" sz="quarter" idx="12"/>
          </p:nvPr>
        </p:nvSpPr>
        <p:spPr>
          <a:xfrm>
            <a:off x="8483600" y="6272213"/>
            <a:ext cx="479425" cy="365125"/>
          </a:xfrm>
        </p:spPr>
        <p:txBody>
          <a:bodyPr/>
          <a:lstStyle/>
          <a:p>
            <a:pPr>
              <a:defRPr/>
            </a:pPr>
            <a:fld id="{B165449B-B3F7-477F-AA25-CBDC3E19021B}" type="slidenum">
              <a:rPr lang="en-US" altLang="en-US"/>
              <a:pPr>
                <a:defRPr/>
              </a:pPr>
              <a:t>7</a:t>
            </a:fld>
            <a:endParaRPr lang="en-US" altLang="en-US"/>
          </a:p>
        </p:txBody>
      </p:sp>
      <p:pic>
        <p:nvPicPr>
          <p:cNvPr id="20485" name="Picture 8" descr="Praise &amp; encouragement for child behaviour | Raising Children Network">
            <a:extLst>
              <a:ext uri="{FF2B5EF4-FFF2-40B4-BE49-F238E27FC236}">
                <a16:creationId xmlns:a16="http://schemas.microsoft.com/office/drawing/2014/main" id="{5FDA51B0-2D28-33FA-4A4F-7D1EDA30D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33925"/>
            <a:ext cx="35052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Parents Anger To Kids Images – Browse 5,995 Stock Photos, Vectors, and  Video | Adobe Stock">
            <a:extLst>
              <a:ext uri="{FF2B5EF4-FFF2-40B4-BE49-F238E27FC236}">
                <a16:creationId xmlns:a16="http://schemas.microsoft.com/office/drawing/2014/main" id="{B80E82C7-E4E6-59AD-BD8D-8CCEB4354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4465638"/>
            <a:ext cx="325278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Versus letters or vs logo isolated on black splash, vector  illustrationのイラスト素材｜ストックフォト、写真素材のstock.foto(ストックドットフォト)">
            <a:extLst>
              <a:ext uri="{FF2B5EF4-FFF2-40B4-BE49-F238E27FC236}">
                <a16:creationId xmlns:a16="http://schemas.microsoft.com/office/drawing/2014/main" id="{63701D64-C0E6-9650-5374-10E4FD331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4714875"/>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a:extLst>
              <a:ext uri="{FF2B5EF4-FFF2-40B4-BE49-F238E27FC236}">
                <a16:creationId xmlns:a16="http://schemas.microsoft.com/office/drawing/2014/main" id="{F8444C82-CF9C-B8F3-7D19-36551AE9199D}"/>
              </a:ext>
            </a:extLst>
          </p:cNvPr>
          <p:cNvSpPr>
            <a:spLocks noGrp="1" noChangeArrowheads="1"/>
          </p:cNvSpPr>
          <p:nvPr>
            <p:ph type="title"/>
          </p:nvPr>
        </p:nvSpPr>
        <p:spPr>
          <a:xfrm>
            <a:off x="152400" y="152400"/>
            <a:ext cx="68580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Self-Worth and Life’s experiences</a:t>
            </a:r>
          </a:p>
        </p:txBody>
      </p:sp>
      <p:sp>
        <p:nvSpPr>
          <p:cNvPr id="27" name="Oval 26">
            <a:extLst>
              <a:ext uri="{FF2B5EF4-FFF2-40B4-BE49-F238E27FC236}">
                <a16:creationId xmlns:a16="http://schemas.microsoft.com/office/drawing/2014/main" id="{2AE2988F-2826-D296-93FB-59638A58AADB}"/>
              </a:ext>
            </a:extLst>
          </p:cNvPr>
          <p:cNvSpPr/>
          <p:nvPr/>
        </p:nvSpPr>
        <p:spPr>
          <a:xfrm>
            <a:off x="2362200" y="1631950"/>
            <a:ext cx="4419600" cy="434340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Diagram 2">
            <a:extLst>
              <a:ext uri="{FF2B5EF4-FFF2-40B4-BE49-F238E27FC236}">
                <a16:creationId xmlns:a16="http://schemas.microsoft.com/office/drawing/2014/main" id="{FF90010A-CBC6-18FC-C02E-E7EA33725386}"/>
              </a:ext>
            </a:extLst>
          </p:cNvPr>
          <p:cNvGraphicFramePr/>
          <p:nvPr/>
        </p:nvGraphicFramePr>
        <p:xfrm>
          <a:off x="952500" y="1326649"/>
          <a:ext cx="72390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Plus Sign 31">
            <a:extLst>
              <a:ext uri="{FF2B5EF4-FFF2-40B4-BE49-F238E27FC236}">
                <a16:creationId xmlns:a16="http://schemas.microsoft.com/office/drawing/2014/main" id="{CB8B2D44-C72B-B169-C63C-D9CD459155E5}"/>
              </a:ext>
            </a:extLst>
          </p:cNvPr>
          <p:cNvSpPr/>
          <p:nvPr/>
        </p:nvSpPr>
        <p:spPr>
          <a:xfrm>
            <a:off x="1676400" y="3200400"/>
            <a:ext cx="457200" cy="4572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3" name="Plus Sign 32">
            <a:extLst>
              <a:ext uri="{FF2B5EF4-FFF2-40B4-BE49-F238E27FC236}">
                <a16:creationId xmlns:a16="http://schemas.microsoft.com/office/drawing/2014/main" id="{0E5C83DA-DDF7-370F-7BF4-FFB6F977A2C7}"/>
              </a:ext>
            </a:extLst>
          </p:cNvPr>
          <p:cNvSpPr/>
          <p:nvPr/>
        </p:nvSpPr>
        <p:spPr>
          <a:xfrm>
            <a:off x="7010400" y="3200400"/>
            <a:ext cx="457200" cy="4572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4" name="Plus Sign 33">
            <a:extLst>
              <a:ext uri="{FF2B5EF4-FFF2-40B4-BE49-F238E27FC236}">
                <a16:creationId xmlns:a16="http://schemas.microsoft.com/office/drawing/2014/main" id="{1E5F4055-BF5D-D82D-A8CE-430BB4CB23F3}"/>
              </a:ext>
            </a:extLst>
          </p:cNvPr>
          <p:cNvSpPr/>
          <p:nvPr/>
        </p:nvSpPr>
        <p:spPr>
          <a:xfrm>
            <a:off x="3546475" y="5997575"/>
            <a:ext cx="457200" cy="4572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5" name="Plus Sign 34">
            <a:extLst>
              <a:ext uri="{FF2B5EF4-FFF2-40B4-BE49-F238E27FC236}">
                <a16:creationId xmlns:a16="http://schemas.microsoft.com/office/drawing/2014/main" id="{6068AE54-092C-E66E-CB1A-5AA3F0240D05}"/>
              </a:ext>
            </a:extLst>
          </p:cNvPr>
          <p:cNvSpPr/>
          <p:nvPr/>
        </p:nvSpPr>
        <p:spPr>
          <a:xfrm>
            <a:off x="3775075" y="1089025"/>
            <a:ext cx="457200" cy="4572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6" name="Plus Sign 35">
            <a:extLst>
              <a:ext uri="{FF2B5EF4-FFF2-40B4-BE49-F238E27FC236}">
                <a16:creationId xmlns:a16="http://schemas.microsoft.com/office/drawing/2014/main" id="{0668FFF0-8908-0913-D753-E8397FDABF87}"/>
              </a:ext>
            </a:extLst>
          </p:cNvPr>
          <p:cNvSpPr/>
          <p:nvPr/>
        </p:nvSpPr>
        <p:spPr>
          <a:xfrm>
            <a:off x="4343400" y="2743200"/>
            <a:ext cx="457200" cy="4572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7" name="Minus Sign 36">
            <a:extLst>
              <a:ext uri="{FF2B5EF4-FFF2-40B4-BE49-F238E27FC236}">
                <a16:creationId xmlns:a16="http://schemas.microsoft.com/office/drawing/2014/main" id="{5F3D72E5-D2F9-B905-BEF9-848FDE399FEA}"/>
              </a:ext>
            </a:extLst>
          </p:cNvPr>
          <p:cNvSpPr/>
          <p:nvPr/>
        </p:nvSpPr>
        <p:spPr>
          <a:xfrm>
            <a:off x="1676400" y="4111625"/>
            <a:ext cx="457200" cy="438150"/>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8" name="Minus Sign 37">
            <a:extLst>
              <a:ext uri="{FF2B5EF4-FFF2-40B4-BE49-F238E27FC236}">
                <a16:creationId xmlns:a16="http://schemas.microsoft.com/office/drawing/2014/main" id="{93B47D05-06F4-F98E-4AC8-8F521E6437BE}"/>
              </a:ext>
            </a:extLst>
          </p:cNvPr>
          <p:cNvSpPr/>
          <p:nvPr/>
        </p:nvSpPr>
        <p:spPr>
          <a:xfrm>
            <a:off x="4911725" y="1123950"/>
            <a:ext cx="457200" cy="436563"/>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9" name="Minus Sign 38">
            <a:extLst>
              <a:ext uri="{FF2B5EF4-FFF2-40B4-BE49-F238E27FC236}">
                <a16:creationId xmlns:a16="http://schemas.microsoft.com/office/drawing/2014/main" id="{619DF2F5-0B08-A14F-7914-104154F3FA2F}"/>
              </a:ext>
            </a:extLst>
          </p:cNvPr>
          <p:cNvSpPr/>
          <p:nvPr/>
        </p:nvSpPr>
        <p:spPr>
          <a:xfrm>
            <a:off x="7010400" y="4156075"/>
            <a:ext cx="457200" cy="438150"/>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40" name="Minus Sign 39">
            <a:extLst>
              <a:ext uri="{FF2B5EF4-FFF2-40B4-BE49-F238E27FC236}">
                <a16:creationId xmlns:a16="http://schemas.microsoft.com/office/drawing/2014/main" id="{32AC75FB-4C39-DB71-5020-FDC81A4E3CAF}"/>
              </a:ext>
            </a:extLst>
          </p:cNvPr>
          <p:cNvSpPr/>
          <p:nvPr/>
        </p:nvSpPr>
        <p:spPr>
          <a:xfrm>
            <a:off x="4330700" y="4570413"/>
            <a:ext cx="457200" cy="438150"/>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41" name="Minus Sign 40">
            <a:extLst>
              <a:ext uri="{FF2B5EF4-FFF2-40B4-BE49-F238E27FC236}">
                <a16:creationId xmlns:a16="http://schemas.microsoft.com/office/drawing/2014/main" id="{B00ED96D-6DF4-DEC9-383F-5F4718731174}"/>
              </a:ext>
            </a:extLst>
          </p:cNvPr>
          <p:cNvSpPr/>
          <p:nvPr/>
        </p:nvSpPr>
        <p:spPr>
          <a:xfrm>
            <a:off x="5181600" y="6007100"/>
            <a:ext cx="457200" cy="438150"/>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0E608DD-C661-8557-7E93-0346F492521E}"/>
              </a:ext>
            </a:extLst>
          </p:cNvPr>
          <p:cNvSpPr>
            <a:spLocks noGrp="1" noChangeArrowheads="1"/>
          </p:cNvSpPr>
          <p:nvPr>
            <p:ph type="title"/>
          </p:nvPr>
        </p:nvSpPr>
        <p:spPr>
          <a:xfrm>
            <a:off x="228600" y="152400"/>
            <a:ext cx="6934200" cy="1143000"/>
          </a:xfrm>
        </p:spPr>
        <p:txBody>
          <a:bodyPr>
            <a:normAutofit fontScale="90000"/>
          </a:bodyPr>
          <a:lstStyle/>
          <a:p>
            <a:pPr eaLnBrk="1" fontAlgn="auto" hangingPunct="1">
              <a:spcAft>
                <a:spcPts val="0"/>
              </a:spcAft>
              <a:defRPr/>
            </a:pPr>
            <a:r>
              <a:rPr lang="en-US" altLang="en-US" sz="4000" dirty="0">
                <a:latin typeface="Arial" panose="020B0604020202020204" pitchFamily="34" charset="0"/>
              </a:rPr>
              <a:t>Self-Worth and Life’s Experiences</a:t>
            </a:r>
          </a:p>
        </p:txBody>
      </p:sp>
      <p:sp>
        <p:nvSpPr>
          <p:cNvPr id="16387" name="Rectangle 3">
            <a:extLst>
              <a:ext uri="{FF2B5EF4-FFF2-40B4-BE49-F238E27FC236}">
                <a16:creationId xmlns:a16="http://schemas.microsoft.com/office/drawing/2014/main" id="{BBF9887F-4721-AD71-85F7-7892B375E128}"/>
              </a:ext>
            </a:extLst>
          </p:cNvPr>
          <p:cNvSpPr>
            <a:spLocks noGrp="1" noChangeArrowheads="1"/>
          </p:cNvSpPr>
          <p:nvPr>
            <p:ph idx="1"/>
          </p:nvPr>
        </p:nvSpPr>
        <p:spPr>
          <a:xfrm>
            <a:off x="465138" y="1600200"/>
            <a:ext cx="6705600" cy="4525963"/>
          </a:xfrm>
        </p:spPr>
        <p:txBody>
          <a:bodyPr rtlCol="0">
            <a:normAutofit/>
          </a:bodyPr>
          <a:lstStyle/>
          <a:p>
            <a:pPr marL="0" indent="0" eaLnBrk="1" fontAlgn="auto" hangingPunct="1">
              <a:spcAft>
                <a:spcPts val="0"/>
              </a:spcAft>
              <a:buClr>
                <a:schemeClr val="accent1">
                  <a:lumMod val="75000"/>
                </a:schemeClr>
              </a:buClr>
              <a:buFont typeface="Wingdings" panose="05000000000000000000" pitchFamily="2" charset="2"/>
              <a:buNone/>
              <a:defRPr/>
            </a:pPr>
            <a:r>
              <a:rPr lang="en-US" altLang="en-US" sz="2400" dirty="0">
                <a:latin typeface="Arial" panose="020B0604020202020204" pitchFamily="34" charset="0"/>
              </a:rPr>
              <a:t>When experiences a child has are </a:t>
            </a:r>
            <a:r>
              <a:rPr lang="en-US" altLang="en-US" sz="2400" b="1" dirty="0">
                <a:latin typeface="Arial" panose="020B0604020202020204" pitchFamily="34" charset="0"/>
              </a:rPr>
              <a:t>positive</a:t>
            </a:r>
            <a:r>
              <a:rPr lang="en-US" altLang="en-US" sz="2400" dirty="0">
                <a:latin typeface="Arial" panose="020B0604020202020204" pitchFamily="34" charset="0"/>
              </a:rPr>
              <a:t>, the impact on the child’s self-concept (the way he or she thinks about him or herself) and self-esteem (the way he or she feels about him or herself) is </a:t>
            </a:r>
            <a:r>
              <a:rPr lang="en-US" altLang="en-US" sz="2400" b="1" dirty="0">
                <a:latin typeface="Arial" panose="020B0604020202020204" pitchFamily="34" charset="0"/>
              </a:rPr>
              <a:t>positive.</a:t>
            </a:r>
          </a:p>
          <a:p>
            <a:pPr marL="182880" indent="-182880" eaLnBrk="1" fontAlgn="auto" hangingPunct="1">
              <a:spcAft>
                <a:spcPts val="0"/>
              </a:spcAft>
              <a:buClr>
                <a:schemeClr val="accent1">
                  <a:lumMod val="75000"/>
                </a:schemeClr>
              </a:buClr>
              <a:defRPr/>
            </a:pPr>
            <a:endParaRPr lang="en-US" altLang="en-US" sz="2400" dirty="0">
              <a:latin typeface="Arial" panose="020B0604020202020204" pitchFamily="34" charset="0"/>
            </a:endParaRPr>
          </a:p>
          <a:p>
            <a:pPr marL="0" indent="0" eaLnBrk="1" fontAlgn="auto" hangingPunct="1">
              <a:spcAft>
                <a:spcPts val="0"/>
              </a:spcAft>
              <a:buClr>
                <a:schemeClr val="accent1">
                  <a:lumMod val="75000"/>
                </a:schemeClr>
              </a:buClr>
              <a:buFont typeface="Wingdings" panose="05000000000000000000" pitchFamily="2" charset="2"/>
              <a:buNone/>
              <a:defRPr/>
            </a:pPr>
            <a:r>
              <a:rPr lang="en-US" altLang="en-US" sz="2400" dirty="0">
                <a:latin typeface="Arial" panose="020B0604020202020204" pitchFamily="34" charset="0"/>
              </a:rPr>
              <a:t>When life’s experiences have been </a:t>
            </a:r>
            <a:r>
              <a:rPr lang="en-US" altLang="en-US" sz="2400" b="1" dirty="0">
                <a:latin typeface="Arial" panose="020B0604020202020204" pitchFamily="34" charset="0"/>
              </a:rPr>
              <a:t>negative</a:t>
            </a:r>
            <a:r>
              <a:rPr lang="en-US" altLang="en-US" sz="2400" dirty="0">
                <a:latin typeface="Arial" panose="020B0604020202020204" pitchFamily="34" charset="0"/>
              </a:rPr>
              <a:t>, the impact on the child’s self-concept and self-esteem is </a:t>
            </a:r>
            <a:r>
              <a:rPr lang="en-US" altLang="en-US" sz="2400" b="1" dirty="0">
                <a:latin typeface="Arial" panose="020B0604020202020204" pitchFamily="34" charset="0"/>
              </a:rPr>
              <a:t>negative</a:t>
            </a:r>
            <a:r>
              <a:rPr lang="en-US" altLang="en-US" sz="2400" dirty="0">
                <a:latin typeface="Arial" panose="020B0604020202020204" pitchFamily="34" charset="0"/>
              </a:rPr>
              <a:t>.</a:t>
            </a:r>
          </a:p>
          <a:p>
            <a:pPr marL="0" indent="0" eaLnBrk="1" fontAlgn="auto" hangingPunct="1">
              <a:spcAft>
                <a:spcPts val="0"/>
              </a:spcAft>
              <a:buClr>
                <a:schemeClr val="accent1">
                  <a:lumMod val="75000"/>
                </a:schemeClr>
              </a:buClr>
              <a:buFont typeface="Wingdings" panose="05000000000000000000" pitchFamily="2" charset="2"/>
              <a:buNone/>
              <a:defRPr/>
            </a:pPr>
            <a:endParaRPr lang="en-US" altLang="en-US" dirty="0">
              <a:latin typeface="Arial" panose="020B0604020202020204" pitchFamily="34" charset="0"/>
            </a:endParaRPr>
          </a:p>
        </p:txBody>
      </p:sp>
      <p:sp>
        <p:nvSpPr>
          <p:cNvPr id="2" name="Slide Number Placeholder 5">
            <a:extLst>
              <a:ext uri="{FF2B5EF4-FFF2-40B4-BE49-F238E27FC236}">
                <a16:creationId xmlns:a16="http://schemas.microsoft.com/office/drawing/2014/main" id="{059A4FB4-5288-FE94-2130-4F81485180E7}"/>
              </a:ext>
            </a:extLst>
          </p:cNvPr>
          <p:cNvSpPr>
            <a:spLocks noGrp="1"/>
          </p:cNvSpPr>
          <p:nvPr>
            <p:ph type="sldNum" sz="quarter" idx="12"/>
          </p:nvPr>
        </p:nvSpPr>
        <p:spPr>
          <a:xfrm>
            <a:off x="8483600" y="6272213"/>
            <a:ext cx="479425" cy="365125"/>
          </a:xfrm>
        </p:spPr>
        <p:txBody>
          <a:bodyPr/>
          <a:lstStyle/>
          <a:p>
            <a:pPr>
              <a:defRPr/>
            </a:pPr>
            <a:fld id="{85DE1806-56DA-4002-B694-1FA1AA02A4EA}" type="slidenum">
              <a:rPr lang="en-US" altLang="en-US"/>
              <a:pPr>
                <a:defRPr/>
              </a:pPr>
              <a:t>9</a:t>
            </a:fld>
            <a:endParaRPr lang="en-US" altLang="en-US"/>
          </a:p>
        </p:txBody>
      </p:sp>
      <p:pic>
        <p:nvPicPr>
          <p:cNvPr id="24581" name="Picture 8" descr="玩具シーソー木製ブロックteeter Totter 白背景 - シーソーのストックフォトや画像を多数ご用意 - シーソー, おもちゃ, 白背景 -  iStock">
            <a:extLst>
              <a:ext uri="{FF2B5EF4-FFF2-40B4-BE49-F238E27FC236}">
                <a16:creationId xmlns:a16="http://schemas.microsoft.com/office/drawing/2014/main" id="{A7EB393E-AAC1-6FAA-772A-6B9A8AD6C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667250"/>
            <a:ext cx="30194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eme2">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851FD899-1E7B-4936-B29A-788F9C92A847}" vid="{DCBEF24B-B912-4E84-9A6E-F4FE4318B3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3062</TotalTime>
  <Words>1783</Words>
  <Application>Microsoft Office PowerPoint</Application>
  <PresentationFormat>On-screen Show (4:3)</PresentationFormat>
  <Paragraphs>200</Paragraphs>
  <Slides>30</Slides>
  <Notes>29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Bradley Hand ITC</vt:lpstr>
      <vt:lpstr>Calibri</vt:lpstr>
      <vt:lpstr>Rockwell</vt:lpstr>
      <vt:lpstr>TimesNewRomanPS-BoldMT</vt:lpstr>
      <vt:lpstr>TimesNewRomanPSMT</vt:lpstr>
      <vt:lpstr>Wingdings</vt:lpstr>
      <vt:lpstr>Theme2</vt:lpstr>
      <vt:lpstr>Building Self-Worth in Children</vt:lpstr>
      <vt:lpstr>Objectives</vt:lpstr>
      <vt:lpstr>Building Self-Worth and Self-Concept</vt:lpstr>
      <vt:lpstr>Building Self-Worth and Self-Concept</vt:lpstr>
      <vt:lpstr>Building Self-Worth and Self-Concept</vt:lpstr>
      <vt:lpstr>Children and Their  Self-Worth</vt:lpstr>
      <vt:lpstr>Self-Worth and Life’s Experiences</vt:lpstr>
      <vt:lpstr>Self-Worth and Life’s experiences</vt:lpstr>
      <vt:lpstr>Self-Worth and Life’s Experiences</vt:lpstr>
      <vt:lpstr>Why Maintaining a High Self-Worth is Important</vt:lpstr>
      <vt:lpstr>Self-Concept + Self-Esteem = Self-Worth</vt:lpstr>
      <vt:lpstr>Self-Concept  +  Self-Esteem</vt:lpstr>
      <vt:lpstr>Can We Improve Our  Self-Worth?</vt:lpstr>
      <vt:lpstr>What’s in a Label?</vt:lpstr>
      <vt:lpstr>POSTIVE LABELS</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Ways to Improve a Child’s Self-Worth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Self-Worth and Self-Concept</dc:title>
  <dc:creator>P Money Cash Corporation</dc:creator>
  <cp:lastModifiedBy>Marney Turner</cp:lastModifiedBy>
  <cp:revision>74</cp:revision>
  <dcterms:created xsi:type="dcterms:W3CDTF">2003-10-03T20:48:45Z</dcterms:created>
  <dcterms:modified xsi:type="dcterms:W3CDTF">2023-03-20T19:44:38Z</dcterms:modified>
</cp:coreProperties>
</file>