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7"/>
  </p:notesMasterIdLst>
  <p:handoutMasterIdLst>
    <p:handoutMasterId r:id="rId18"/>
  </p:handoutMasterIdLst>
  <p:sldIdLst>
    <p:sldId id="256" r:id="rId2"/>
    <p:sldId id="257" r:id="rId3"/>
    <p:sldId id="294" r:id="rId4"/>
    <p:sldId id="262" r:id="rId5"/>
    <p:sldId id="261" r:id="rId6"/>
    <p:sldId id="272" r:id="rId7"/>
    <p:sldId id="281" r:id="rId8"/>
    <p:sldId id="285" r:id="rId9"/>
    <p:sldId id="277" r:id="rId10"/>
    <p:sldId id="293" r:id="rId11"/>
    <p:sldId id="287" r:id="rId12"/>
    <p:sldId id="290" r:id="rId13"/>
    <p:sldId id="292" r:id="rId14"/>
    <p:sldId id="291" r:id="rId15"/>
    <p:sldId id="296" r:id="rId16"/>
  </p:sldIdLst>
  <p:sldSz cx="9144000" cy="6858000" type="screen4x3"/>
  <p:notesSz cx="6858000" cy="9296400"/>
  <p:defaultTextStyle>
    <a:defPPr>
      <a:defRPr lang="en-US"/>
    </a:defPPr>
    <a:lvl1pPr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1pPr>
    <a:lvl2pPr marL="4572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2pPr>
    <a:lvl3pPr marL="9144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3pPr>
    <a:lvl4pPr marL="13716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4pPr>
    <a:lvl5pPr marL="18288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5pPr>
    <a:lvl6pPr marL="2286000" algn="l" defTabSz="914400" rtl="0" eaLnBrk="1" latinLnBrk="0" hangingPunct="1">
      <a:defRPr kern="1200">
        <a:solidFill>
          <a:schemeClr val="tx1"/>
        </a:solidFill>
        <a:latin typeface="Rockwell" panose="02060603020205020403" pitchFamily="18" charset="0"/>
        <a:ea typeface="+mn-ea"/>
        <a:cs typeface="+mn-cs"/>
      </a:defRPr>
    </a:lvl6pPr>
    <a:lvl7pPr marL="2743200" algn="l" defTabSz="914400" rtl="0" eaLnBrk="1" latinLnBrk="0" hangingPunct="1">
      <a:defRPr kern="1200">
        <a:solidFill>
          <a:schemeClr val="tx1"/>
        </a:solidFill>
        <a:latin typeface="Rockwell" panose="02060603020205020403" pitchFamily="18" charset="0"/>
        <a:ea typeface="+mn-ea"/>
        <a:cs typeface="+mn-cs"/>
      </a:defRPr>
    </a:lvl7pPr>
    <a:lvl8pPr marL="3200400" algn="l" defTabSz="914400" rtl="0" eaLnBrk="1" latinLnBrk="0" hangingPunct="1">
      <a:defRPr kern="1200">
        <a:solidFill>
          <a:schemeClr val="tx1"/>
        </a:solidFill>
        <a:latin typeface="Rockwell" panose="02060603020205020403" pitchFamily="18" charset="0"/>
        <a:ea typeface="+mn-ea"/>
        <a:cs typeface="+mn-cs"/>
      </a:defRPr>
    </a:lvl8pPr>
    <a:lvl9pPr marL="3657600" algn="l" defTabSz="914400" rtl="0" eaLnBrk="1" latinLnBrk="0" hangingPunct="1">
      <a:defRPr kern="1200">
        <a:solidFill>
          <a:schemeClr val="tx1"/>
        </a:solidFill>
        <a:latin typeface="Rockwell" panose="020606030202050204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a:srgbClr val="000000"/>
    <a:srgbClr val="6600CC"/>
    <a:srgbClr val="009900"/>
    <a:srgbClr val="FF3300"/>
    <a:srgbClr val="33CC33"/>
    <a:srgbClr val="9973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62437" autoAdjust="0"/>
  </p:normalViewPr>
  <p:slideViewPr>
    <p:cSldViewPr>
      <p:cViewPr varScale="1">
        <p:scale>
          <a:sx n="53" d="100"/>
          <a:sy n="53" d="100"/>
        </p:scale>
        <p:origin x="231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A98F3C-F177-4A8A-BE00-ECC7C05B3DB5}"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E40AD4AA-81A0-4031-9A7E-3727FA04359B}">
      <dgm:prSet phldrT="[Text]"/>
      <dgm:spPr/>
      <dgm:t>
        <a:bodyPr/>
        <a:lstStyle/>
        <a:p>
          <a:r>
            <a:rPr lang="en-US"/>
            <a:t>Parents</a:t>
          </a:r>
          <a:endParaRPr lang="en-US" dirty="0"/>
        </a:p>
      </dgm:t>
    </dgm:pt>
    <dgm:pt modelId="{8CEBB573-5953-4B3D-A646-E895B8062969}" type="parTrans" cxnId="{7669A897-2209-49A2-902F-95D42A14C400}">
      <dgm:prSet/>
      <dgm:spPr/>
      <dgm:t>
        <a:bodyPr/>
        <a:lstStyle/>
        <a:p>
          <a:endParaRPr lang="en-US"/>
        </a:p>
      </dgm:t>
    </dgm:pt>
    <dgm:pt modelId="{53264DD5-9B01-4B34-B2B5-B287C291DE34}" type="sibTrans" cxnId="{7669A897-2209-49A2-902F-95D42A14C400}">
      <dgm:prSet/>
      <dgm:spPr/>
      <dgm:t>
        <a:bodyPr/>
        <a:lstStyle/>
        <a:p>
          <a:endParaRPr lang="en-US"/>
        </a:p>
      </dgm:t>
    </dgm:pt>
    <dgm:pt modelId="{E147AEB4-61EF-4737-8339-2D9FEA267119}">
      <dgm:prSet phldrT="[Text]"/>
      <dgm:spPr/>
      <dgm:t>
        <a:bodyPr/>
        <a:lstStyle/>
        <a:p>
          <a:r>
            <a:rPr lang="en-US" dirty="0"/>
            <a:t>Siblings</a:t>
          </a:r>
        </a:p>
      </dgm:t>
    </dgm:pt>
    <dgm:pt modelId="{1F9716DA-81AB-4C67-ACCA-7FAB3F02C1A1}" type="parTrans" cxnId="{BFCB0E08-CCB6-48F3-8335-B21DC8E5DCA9}">
      <dgm:prSet/>
      <dgm:spPr/>
      <dgm:t>
        <a:bodyPr/>
        <a:lstStyle/>
        <a:p>
          <a:endParaRPr lang="en-US"/>
        </a:p>
      </dgm:t>
    </dgm:pt>
    <dgm:pt modelId="{3BDD9E14-B7C9-4434-9C66-9B79FF50B994}" type="sibTrans" cxnId="{BFCB0E08-CCB6-48F3-8335-B21DC8E5DCA9}">
      <dgm:prSet/>
      <dgm:spPr/>
      <dgm:t>
        <a:bodyPr/>
        <a:lstStyle/>
        <a:p>
          <a:endParaRPr lang="en-US"/>
        </a:p>
      </dgm:t>
    </dgm:pt>
    <dgm:pt modelId="{201A7337-4BDA-4D81-9F0B-16E5734355A8}">
      <dgm:prSet phldrT="[Text]"/>
      <dgm:spPr/>
      <dgm:t>
        <a:bodyPr/>
        <a:lstStyle/>
        <a:p>
          <a:r>
            <a:rPr lang="en-US" dirty="0"/>
            <a:t>School</a:t>
          </a:r>
        </a:p>
      </dgm:t>
    </dgm:pt>
    <dgm:pt modelId="{66C452FA-0F6B-4B55-A7E2-613C1836DFA4}" type="parTrans" cxnId="{16F70857-6D67-4602-8266-11E3463ECAA4}">
      <dgm:prSet/>
      <dgm:spPr/>
      <dgm:t>
        <a:bodyPr/>
        <a:lstStyle/>
        <a:p>
          <a:endParaRPr lang="en-US"/>
        </a:p>
      </dgm:t>
    </dgm:pt>
    <dgm:pt modelId="{0CE1AB02-C912-4F2C-9E97-47D5998CA6CC}" type="sibTrans" cxnId="{16F70857-6D67-4602-8266-11E3463ECAA4}">
      <dgm:prSet/>
      <dgm:spPr/>
      <dgm:t>
        <a:bodyPr/>
        <a:lstStyle/>
        <a:p>
          <a:endParaRPr lang="en-US"/>
        </a:p>
      </dgm:t>
    </dgm:pt>
    <dgm:pt modelId="{5D1706AC-21B5-4E7C-9C2D-66E026A86E48}">
      <dgm:prSet phldrT="[Text]"/>
      <dgm:spPr/>
      <dgm:t>
        <a:bodyPr/>
        <a:lstStyle/>
        <a:p>
          <a:r>
            <a:rPr lang="en-US" dirty="0"/>
            <a:t>Church</a:t>
          </a:r>
        </a:p>
      </dgm:t>
    </dgm:pt>
    <dgm:pt modelId="{9FF31183-AD20-47E7-8BED-05A385980376}" type="parTrans" cxnId="{6DDB3376-8857-4948-831F-912D32A6BF01}">
      <dgm:prSet/>
      <dgm:spPr/>
      <dgm:t>
        <a:bodyPr/>
        <a:lstStyle/>
        <a:p>
          <a:endParaRPr lang="en-US"/>
        </a:p>
      </dgm:t>
    </dgm:pt>
    <dgm:pt modelId="{2DFF4D13-4450-4E64-8E02-C3139E90E0D0}" type="sibTrans" cxnId="{6DDB3376-8857-4948-831F-912D32A6BF01}">
      <dgm:prSet/>
      <dgm:spPr/>
      <dgm:t>
        <a:bodyPr/>
        <a:lstStyle/>
        <a:p>
          <a:endParaRPr lang="en-US"/>
        </a:p>
      </dgm:t>
    </dgm:pt>
    <dgm:pt modelId="{3D89DCFF-FBE8-4B08-AA45-91CC4EDBE009}">
      <dgm:prSet phldrT="[Text]"/>
      <dgm:spPr/>
      <dgm:t>
        <a:bodyPr/>
        <a:lstStyle/>
        <a:p>
          <a:r>
            <a:rPr lang="en-US" dirty="0"/>
            <a:t>Peers</a:t>
          </a:r>
        </a:p>
      </dgm:t>
    </dgm:pt>
    <dgm:pt modelId="{1AFC1FD7-660E-43DF-BC3D-AB55F2AD6762}" type="parTrans" cxnId="{3B582F27-9032-4946-8F3D-B5753AE60AF8}">
      <dgm:prSet/>
      <dgm:spPr/>
      <dgm:t>
        <a:bodyPr/>
        <a:lstStyle/>
        <a:p>
          <a:endParaRPr lang="en-US"/>
        </a:p>
      </dgm:t>
    </dgm:pt>
    <dgm:pt modelId="{58A93420-77B0-4C84-AAD9-21C52E5FD4E9}" type="sibTrans" cxnId="{3B582F27-9032-4946-8F3D-B5753AE60AF8}">
      <dgm:prSet/>
      <dgm:spPr/>
      <dgm:t>
        <a:bodyPr/>
        <a:lstStyle/>
        <a:p>
          <a:endParaRPr lang="en-US"/>
        </a:p>
      </dgm:t>
    </dgm:pt>
    <dgm:pt modelId="{3DD12EB0-62AF-4332-9C12-43D52BD92A11}">
      <dgm:prSet phldrT="[Text]"/>
      <dgm:spPr/>
      <dgm:t>
        <a:bodyPr/>
        <a:lstStyle/>
        <a:p>
          <a:r>
            <a:rPr lang="en-US" dirty="0"/>
            <a:t>Media</a:t>
          </a:r>
        </a:p>
      </dgm:t>
    </dgm:pt>
    <dgm:pt modelId="{6C70258A-50B1-43A2-BAA6-0931CADE8098}" type="parTrans" cxnId="{9A462B0A-8C6C-40A4-A741-ADB4192640C2}">
      <dgm:prSet/>
      <dgm:spPr/>
      <dgm:t>
        <a:bodyPr/>
        <a:lstStyle/>
        <a:p>
          <a:endParaRPr lang="en-US"/>
        </a:p>
      </dgm:t>
    </dgm:pt>
    <dgm:pt modelId="{BB9150AC-0C57-41E6-BFC6-CD91EED49B8E}" type="sibTrans" cxnId="{9A462B0A-8C6C-40A4-A741-ADB4192640C2}">
      <dgm:prSet/>
      <dgm:spPr/>
      <dgm:t>
        <a:bodyPr/>
        <a:lstStyle/>
        <a:p>
          <a:endParaRPr lang="en-US"/>
        </a:p>
      </dgm:t>
    </dgm:pt>
    <dgm:pt modelId="{7AF93FD5-00F2-48DA-B3C1-90BAFBCCA9F8}">
      <dgm:prSet phldrT="[Text]"/>
      <dgm:spPr/>
      <dgm:t>
        <a:bodyPr/>
        <a:lstStyle/>
        <a:p>
          <a:r>
            <a:rPr lang="en-US" dirty="0"/>
            <a:t>Family</a:t>
          </a:r>
        </a:p>
      </dgm:t>
    </dgm:pt>
    <dgm:pt modelId="{206FB019-BB4A-46C3-837D-46A6B7892143}" type="sibTrans" cxnId="{B487ACE0-C35D-46C7-912B-1177339D4733}">
      <dgm:prSet/>
      <dgm:spPr/>
      <dgm:t>
        <a:bodyPr/>
        <a:lstStyle/>
        <a:p>
          <a:endParaRPr lang="en-US"/>
        </a:p>
      </dgm:t>
    </dgm:pt>
    <dgm:pt modelId="{57C742DE-2357-497E-BBA0-58820AA85867}" type="parTrans" cxnId="{B487ACE0-C35D-46C7-912B-1177339D4733}">
      <dgm:prSet/>
      <dgm:spPr/>
      <dgm:t>
        <a:bodyPr/>
        <a:lstStyle/>
        <a:p>
          <a:endParaRPr lang="en-US"/>
        </a:p>
      </dgm:t>
    </dgm:pt>
    <dgm:pt modelId="{E8719A57-209C-44B6-AB92-5365DED159FB}" type="pres">
      <dgm:prSet presAssocID="{9EA98F3C-F177-4A8A-BE00-ECC7C05B3DB5}" presName="Name0" presStyleCnt="0">
        <dgm:presLayoutVars>
          <dgm:chMax val="1"/>
          <dgm:chPref val="1"/>
          <dgm:dir/>
          <dgm:animOne val="branch"/>
          <dgm:animLvl val="lvl"/>
        </dgm:presLayoutVars>
      </dgm:prSet>
      <dgm:spPr/>
    </dgm:pt>
    <dgm:pt modelId="{C3CE21E5-48C0-4949-BD2E-0B4218790DE9}" type="pres">
      <dgm:prSet presAssocID="{E40AD4AA-81A0-4031-9A7E-3727FA04359B}" presName="Parent" presStyleLbl="node0" presStyleIdx="0" presStyleCnt="1">
        <dgm:presLayoutVars>
          <dgm:chMax val="6"/>
          <dgm:chPref val="6"/>
        </dgm:presLayoutVars>
      </dgm:prSet>
      <dgm:spPr/>
    </dgm:pt>
    <dgm:pt modelId="{D3980893-117C-4DF3-A4D6-367BC1EB9BC7}" type="pres">
      <dgm:prSet presAssocID="{7AF93FD5-00F2-48DA-B3C1-90BAFBCCA9F8}" presName="Accent1" presStyleCnt="0"/>
      <dgm:spPr/>
    </dgm:pt>
    <dgm:pt modelId="{3A0328DF-B733-455F-AD20-246D5E5AA23E}" type="pres">
      <dgm:prSet presAssocID="{7AF93FD5-00F2-48DA-B3C1-90BAFBCCA9F8}" presName="Accent" presStyleLbl="bgShp" presStyleIdx="0" presStyleCnt="6"/>
      <dgm:spPr/>
    </dgm:pt>
    <dgm:pt modelId="{8F70400E-DB5B-4742-BD6D-33DAC93522DF}" type="pres">
      <dgm:prSet presAssocID="{7AF93FD5-00F2-48DA-B3C1-90BAFBCCA9F8}" presName="Child1" presStyleLbl="node1" presStyleIdx="0" presStyleCnt="6">
        <dgm:presLayoutVars>
          <dgm:chMax val="0"/>
          <dgm:chPref val="0"/>
          <dgm:bulletEnabled val="1"/>
        </dgm:presLayoutVars>
      </dgm:prSet>
      <dgm:spPr/>
    </dgm:pt>
    <dgm:pt modelId="{DA3DB142-3283-4E53-B920-20DDBD79DE32}" type="pres">
      <dgm:prSet presAssocID="{E147AEB4-61EF-4737-8339-2D9FEA267119}" presName="Accent2" presStyleCnt="0"/>
      <dgm:spPr/>
    </dgm:pt>
    <dgm:pt modelId="{E3AEF913-C577-4F96-AA7D-73448EC5BDDC}" type="pres">
      <dgm:prSet presAssocID="{E147AEB4-61EF-4737-8339-2D9FEA267119}" presName="Accent" presStyleLbl="bgShp" presStyleIdx="1" presStyleCnt="6"/>
      <dgm:spPr/>
    </dgm:pt>
    <dgm:pt modelId="{1BC94DFD-035C-40DA-ACB7-A2A4EEE816E4}" type="pres">
      <dgm:prSet presAssocID="{E147AEB4-61EF-4737-8339-2D9FEA267119}" presName="Child2" presStyleLbl="node1" presStyleIdx="1" presStyleCnt="6">
        <dgm:presLayoutVars>
          <dgm:chMax val="0"/>
          <dgm:chPref val="0"/>
          <dgm:bulletEnabled val="1"/>
        </dgm:presLayoutVars>
      </dgm:prSet>
      <dgm:spPr/>
    </dgm:pt>
    <dgm:pt modelId="{9E5763E0-8386-4A5F-BADA-CA58D98780E1}" type="pres">
      <dgm:prSet presAssocID="{201A7337-4BDA-4D81-9F0B-16E5734355A8}" presName="Accent3" presStyleCnt="0"/>
      <dgm:spPr/>
    </dgm:pt>
    <dgm:pt modelId="{CA08B3D0-052A-42D4-A425-5E037BB75F0D}" type="pres">
      <dgm:prSet presAssocID="{201A7337-4BDA-4D81-9F0B-16E5734355A8}" presName="Accent" presStyleLbl="bgShp" presStyleIdx="2" presStyleCnt="6"/>
      <dgm:spPr/>
    </dgm:pt>
    <dgm:pt modelId="{54347B67-B804-4F7C-8425-EAB07F684BAE}" type="pres">
      <dgm:prSet presAssocID="{201A7337-4BDA-4D81-9F0B-16E5734355A8}" presName="Child3" presStyleLbl="node1" presStyleIdx="2" presStyleCnt="6">
        <dgm:presLayoutVars>
          <dgm:chMax val="0"/>
          <dgm:chPref val="0"/>
          <dgm:bulletEnabled val="1"/>
        </dgm:presLayoutVars>
      </dgm:prSet>
      <dgm:spPr/>
    </dgm:pt>
    <dgm:pt modelId="{20778631-67FB-41AF-B6A2-611524FE45E7}" type="pres">
      <dgm:prSet presAssocID="{5D1706AC-21B5-4E7C-9C2D-66E026A86E48}" presName="Accent4" presStyleCnt="0"/>
      <dgm:spPr/>
    </dgm:pt>
    <dgm:pt modelId="{EEB49D38-F015-4A35-9F19-EA8145E265FF}" type="pres">
      <dgm:prSet presAssocID="{5D1706AC-21B5-4E7C-9C2D-66E026A86E48}" presName="Accent" presStyleLbl="bgShp" presStyleIdx="3" presStyleCnt="6"/>
      <dgm:spPr/>
    </dgm:pt>
    <dgm:pt modelId="{C83D3F34-F833-4989-BEEF-2641AC1141B3}" type="pres">
      <dgm:prSet presAssocID="{5D1706AC-21B5-4E7C-9C2D-66E026A86E48}" presName="Child4" presStyleLbl="node1" presStyleIdx="3" presStyleCnt="6">
        <dgm:presLayoutVars>
          <dgm:chMax val="0"/>
          <dgm:chPref val="0"/>
          <dgm:bulletEnabled val="1"/>
        </dgm:presLayoutVars>
      </dgm:prSet>
      <dgm:spPr/>
    </dgm:pt>
    <dgm:pt modelId="{5B4418DF-F81C-4D60-BDB8-BEAFA66ECD8C}" type="pres">
      <dgm:prSet presAssocID="{3D89DCFF-FBE8-4B08-AA45-91CC4EDBE009}" presName="Accent5" presStyleCnt="0"/>
      <dgm:spPr/>
    </dgm:pt>
    <dgm:pt modelId="{75438F35-0DD4-48C1-A4AF-391FBB442B3D}" type="pres">
      <dgm:prSet presAssocID="{3D89DCFF-FBE8-4B08-AA45-91CC4EDBE009}" presName="Accent" presStyleLbl="bgShp" presStyleIdx="4" presStyleCnt="6"/>
      <dgm:spPr/>
    </dgm:pt>
    <dgm:pt modelId="{5F9C0587-0D57-45E7-879B-8A3D27BEC5F0}" type="pres">
      <dgm:prSet presAssocID="{3D89DCFF-FBE8-4B08-AA45-91CC4EDBE009}" presName="Child5" presStyleLbl="node1" presStyleIdx="4" presStyleCnt="6">
        <dgm:presLayoutVars>
          <dgm:chMax val="0"/>
          <dgm:chPref val="0"/>
          <dgm:bulletEnabled val="1"/>
        </dgm:presLayoutVars>
      </dgm:prSet>
      <dgm:spPr/>
    </dgm:pt>
    <dgm:pt modelId="{03B5B36D-6A5E-4F04-BA43-0AAC23AB7275}" type="pres">
      <dgm:prSet presAssocID="{3DD12EB0-62AF-4332-9C12-43D52BD92A11}" presName="Accent6" presStyleCnt="0"/>
      <dgm:spPr/>
    </dgm:pt>
    <dgm:pt modelId="{A3EC4375-9552-4838-9493-E804EF1FD43D}" type="pres">
      <dgm:prSet presAssocID="{3DD12EB0-62AF-4332-9C12-43D52BD92A11}" presName="Accent" presStyleLbl="bgShp" presStyleIdx="5" presStyleCnt="6"/>
      <dgm:spPr/>
    </dgm:pt>
    <dgm:pt modelId="{2CE28971-BD6E-49B0-9A94-F7B8804589C2}" type="pres">
      <dgm:prSet presAssocID="{3DD12EB0-62AF-4332-9C12-43D52BD92A11}" presName="Child6" presStyleLbl="node1" presStyleIdx="5" presStyleCnt="6">
        <dgm:presLayoutVars>
          <dgm:chMax val="0"/>
          <dgm:chPref val="0"/>
          <dgm:bulletEnabled val="1"/>
        </dgm:presLayoutVars>
      </dgm:prSet>
      <dgm:spPr/>
    </dgm:pt>
  </dgm:ptLst>
  <dgm:cxnLst>
    <dgm:cxn modelId="{BFCB0E08-CCB6-48F3-8335-B21DC8E5DCA9}" srcId="{E40AD4AA-81A0-4031-9A7E-3727FA04359B}" destId="{E147AEB4-61EF-4737-8339-2D9FEA267119}" srcOrd="1" destOrd="0" parTransId="{1F9716DA-81AB-4C67-ACCA-7FAB3F02C1A1}" sibTransId="{3BDD9E14-B7C9-4434-9C66-9B79FF50B994}"/>
    <dgm:cxn modelId="{9A462B0A-8C6C-40A4-A741-ADB4192640C2}" srcId="{E40AD4AA-81A0-4031-9A7E-3727FA04359B}" destId="{3DD12EB0-62AF-4332-9C12-43D52BD92A11}" srcOrd="5" destOrd="0" parTransId="{6C70258A-50B1-43A2-BAA6-0931CADE8098}" sibTransId="{BB9150AC-0C57-41E6-BFC6-CD91EED49B8E}"/>
    <dgm:cxn modelId="{39D52F26-A914-400B-8187-C35B73759D4E}" type="presOf" srcId="{3DD12EB0-62AF-4332-9C12-43D52BD92A11}" destId="{2CE28971-BD6E-49B0-9A94-F7B8804589C2}" srcOrd="0" destOrd="0" presId="urn:microsoft.com/office/officeart/2011/layout/HexagonRadial"/>
    <dgm:cxn modelId="{3B582F27-9032-4946-8F3D-B5753AE60AF8}" srcId="{E40AD4AA-81A0-4031-9A7E-3727FA04359B}" destId="{3D89DCFF-FBE8-4B08-AA45-91CC4EDBE009}" srcOrd="4" destOrd="0" parTransId="{1AFC1FD7-660E-43DF-BC3D-AB55F2AD6762}" sibTransId="{58A93420-77B0-4C84-AAD9-21C52E5FD4E9}"/>
    <dgm:cxn modelId="{90E3502C-22E8-420C-A31D-9D48D40421F6}" type="presOf" srcId="{201A7337-4BDA-4D81-9F0B-16E5734355A8}" destId="{54347B67-B804-4F7C-8425-EAB07F684BAE}" srcOrd="0" destOrd="0" presId="urn:microsoft.com/office/officeart/2011/layout/HexagonRadial"/>
    <dgm:cxn modelId="{6DDB3376-8857-4948-831F-912D32A6BF01}" srcId="{E40AD4AA-81A0-4031-9A7E-3727FA04359B}" destId="{5D1706AC-21B5-4E7C-9C2D-66E026A86E48}" srcOrd="3" destOrd="0" parTransId="{9FF31183-AD20-47E7-8BED-05A385980376}" sibTransId="{2DFF4D13-4450-4E64-8E02-C3139E90E0D0}"/>
    <dgm:cxn modelId="{16F70857-6D67-4602-8266-11E3463ECAA4}" srcId="{E40AD4AA-81A0-4031-9A7E-3727FA04359B}" destId="{201A7337-4BDA-4D81-9F0B-16E5734355A8}" srcOrd="2" destOrd="0" parTransId="{66C452FA-0F6B-4B55-A7E2-613C1836DFA4}" sibTransId="{0CE1AB02-C912-4F2C-9E97-47D5998CA6CC}"/>
    <dgm:cxn modelId="{8E2FAD59-C69C-44ED-A854-553FF65B99D0}" type="presOf" srcId="{E147AEB4-61EF-4737-8339-2D9FEA267119}" destId="{1BC94DFD-035C-40DA-ACB7-A2A4EEE816E4}" srcOrd="0" destOrd="0" presId="urn:microsoft.com/office/officeart/2011/layout/HexagonRadial"/>
    <dgm:cxn modelId="{77925F83-08D3-4BC9-B585-905E243C65E7}" type="presOf" srcId="{7AF93FD5-00F2-48DA-B3C1-90BAFBCCA9F8}" destId="{8F70400E-DB5B-4742-BD6D-33DAC93522DF}" srcOrd="0" destOrd="0" presId="urn:microsoft.com/office/officeart/2011/layout/HexagonRadial"/>
    <dgm:cxn modelId="{CF13FE89-F96D-4121-AA26-F24D2B3D4F1B}" type="presOf" srcId="{5D1706AC-21B5-4E7C-9C2D-66E026A86E48}" destId="{C83D3F34-F833-4989-BEEF-2641AC1141B3}" srcOrd="0" destOrd="0" presId="urn:microsoft.com/office/officeart/2011/layout/HexagonRadial"/>
    <dgm:cxn modelId="{17CCDB8A-71EC-41AD-B680-6C9B6F4C5A62}" type="presOf" srcId="{3D89DCFF-FBE8-4B08-AA45-91CC4EDBE009}" destId="{5F9C0587-0D57-45E7-879B-8A3D27BEC5F0}" srcOrd="0" destOrd="0" presId="urn:microsoft.com/office/officeart/2011/layout/HexagonRadial"/>
    <dgm:cxn modelId="{7669A897-2209-49A2-902F-95D42A14C400}" srcId="{9EA98F3C-F177-4A8A-BE00-ECC7C05B3DB5}" destId="{E40AD4AA-81A0-4031-9A7E-3727FA04359B}" srcOrd="0" destOrd="0" parTransId="{8CEBB573-5953-4B3D-A646-E895B8062969}" sibTransId="{53264DD5-9B01-4B34-B2B5-B287C291DE34}"/>
    <dgm:cxn modelId="{81F261A2-37D8-4ECD-A26A-793474A7D6EE}" type="presOf" srcId="{9EA98F3C-F177-4A8A-BE00-ECC7C05B3DB5}" destId="{E8719A57-209C-44B6-AB92-5365DED159FB}" srcOrd="0" destOrd="0" presId="urn:microsoft.com/office/officeart/2011/layout/HexagonRadial"/>
    <dgm:cxn modelId="{88C9F4C6-328B-4D91-9859-00DB9574E872}" type="presOf" srcId="{E40AD4AA-81A0-4031-9A7E-3727FA04359B}" destId="{C3CE21E5-48C0-4949-BD2E-0B4218790DE9}" srcOrd="0" destOrd="0" presId="urn:microsoft.com/office/officeart/2011/layout/HexagonRadial"/>
    <dgm:cxn modelId="{B487ACE0-C35D-46C7-912B-1177339D4733}" srcId="{E40AD4AA-81A0-4031-9A7E-3727FA04359B}" destId="{7AF93FD5-00F2-48DA-B3C1-90BAFBCCA9F8}" srcOrd="0" destOrd="0" parTransId="{57C742DE-2357-497E-BBA0-58820AA85867}" sibTransId="{206FB019-BB4A-46C3-837D-46A6B7892143}"/>
    <dgm:cxn modelId="{9953DE95-A4A1-4ABC-886A-450A866D2102}" type="presParOf" srcId="{E8719A57-209C-44B6-AB92-5365DED159FB}" destId="{C3CE21E5-48C0-4949-BD2E-0B4218790DE9}" srcOrd="0" destOrd="0" presId="urn:microsoft.com/office/officeart/2011/layout/HexagonRadial"/>
    <dgm:cxn modelId="{C4D97DB9-17E7-4FFD-B087-0BCDCDA345C1}" type="presParOf" srcId="{E8719A57-209C-44B6-AB92-5365DED159FB}" destId="{D3980893-117C-4DF3-A4D6-367BC1EB9BC7}" srcOrd="1" destOrd="0" presId="urn:microsoft.com/office/officeart/2011/layout/HexagonRadial"/>
    <dgm:cxn modelId="{7F107981-A366-4984-914D-11EAE60F43E2}" type="presParOf" srcId="{D3980893-117C-4DF3-A4D6-367BC1EB9BC7}" destId="{3A0328DF-B733-455F-AD20-246D5E5AA23E}" srcOrd="0" destOrd="0" presId="urn:microsoft.com/office/officeart/2011/layout/HexagonRadial"/>
    <dgm:cxn modelId="{FF0A56BA-1122-4186-A072-3481CCF677FE}" type="presParOf" srcId="{E8719A57-209C-44B6-AB92-5365DED159FB}" destId="{8F70400E-DB5B-4742-BD6D-33DAC93522DF}" srcOrd="2" destOrd="0" presId="urn:microsoft.com/office/officeart/2011/layout/HexagonRadial"/>
    <dgm:cxn modelId="{C31D5BEC-16E1-4CAD-B3EF-44630D41022F}" type="presParOf" srcId="{E8719A57-209C-44B6-AB92-5365DED159FB}" destId="{DA3DB142-3283-4E53-B920-20DDBD79DE32}" srcOrd="3" destOrd="0" presId="urn:microsoft.com/office/officeart/2011/layout/HexagonRadial"/>
    <dgm:cxn modelId="{3DEBFBE9-C8A3-4F4A-99A5-3795635A4FB1}" type="presParOf" srcId="{DA3DB142-3283-4E53-B920-20DDBD79DE32}" destId="{E3AEF913-C577-4F96-AA7D-73448EC5BDDC}" srcOrd="0" destOrd="0" presId="urn:microsoft.com/office/officeart/2011/layout/HexagonRadial"/>
    <dgm:cxn modelId="{1753E401-3A43-4826-8B70-40C8B603C9F7}" type="presParOf" srcId="{E8719A57-209C-44B6-AB92-5365DED159FB}" destId="{1BC94DFD-035C-40DA-ACB7-A2A4EEE816E4}" srcOrd="4" destOrd="0" presId="urn:microsoft.com/office/officeart/2011/layout/HexagonRadial"/>
    <dgm:cxn modelId="{AF85976C-01AE-45E8-B82B-1C90ED02869B}" type="presParOf" srcId="{E8719A57-209C-44B6-AB92-5365DED159FB}" destId="{9E5763E0-8386-4A5F-BADA-CA58D98780E1}" srcOrd="5" destOrd="0" presId="urn:microsoft.com/office/officeart/2011/layout/HexagonRadial"/>
    <dgm:cxn modelId="{C8F94652-3DDC-437C-A142-85A4165FDB28}" type="presParOf" srcId="{9E5763E0-8386-4A5F-BADA-CA58D98780E1}" destId="{CA08B3D0-052A-42D4-A425-5E037BB75F0D}" srcOrd="0" destOrd="0" presId="urn:microsoft.com/office/officeart/2011/layout/HexagonRadial"/>
    <dgm:cxn modelId="{EE319D73-662C-422A-92FD-D6DEA2116E66}" type="presParOf" srcId="{E8719A57-209C-44B6-AB92-5365DED159FB}" destId="{54347B67-B804-4F7C-8425-EAB07F684BAE}" srcOrd="6" destOrd="0" presId="urn:microsoft.com/office/officeart/2011/layout/HexagonRadial"/>
    <dgm:cxn modelId="{79DBD472-EFEC-4C15-B5CA-90680C6E4393}" type="presParOf" srcId="{E8719A57-209C-44B6-AB92-5365DED159FB}" destId="{20778631-67FB-41AF-B6A2-611524FE45E7}" srcOrd="7" destOrd="0" presId="urn:microsoft.com/office/officeart/2011/layout/HexagonRadial"/>
    <dgm:cxn modelId="{DB95836A-53DD-4919-8977-A217F3F42284}" type="presParOf" srcId="{20778631-67FB-41AF-B6A2-611524FE45E7}" destId="{EEB49D38-F015-4A35-9F19-EA8145E265FF}" srcOrd="0" destOrd="0" presId="urn:microsoft.com/office/officeart/2011/layout/HexagonRadial"/>
    <dgm:cxn modelId="{80474E30-869F-4F0F-849B-6294500E8322}" type="presParOf" srcId="{E8719A57-209C-44B6-AB92-5365DED159FB}" destId="{C83D3F34-F833-4989-BEEF-2641AC1141B3}" srcOrd="8" destOrd="0" presId="urn:microsoft.com/office/officeart/2011/layout/HexagonRadial"/>
    <dgm:cxn modelId="{5998003A-FCC8-48DB-BB79-0DB0AC143629}" type="presParOf" srcId="{E8719A57-209C-44B6-AB92-5365DED159FB}" destId="{5B4418DF-F81C-4D60-BDB8-BEAFA66ECD8C}" srcOrd="9" destOrd="0" presId="urn:microsoft.com/office/officeart/2011/layout/HexagonRadial"/>
    <dgm:cxn modelId="{01FEF161-8957-435D-92CE-61D6BA6FED6D}" type="presParOf" srcId="{5B4418DF-F81C-4D60-BDB8-BEAFA66ECD8C}" destId="{75438F35-0DD4-48C1-A4AF-391FBB442B3D}" srcOrd="0" destOrd="0" presId="urn:microsoft.com/office/officeart/2011/layout/HexagonRadial"/>
    <dgm:cxn modelId="{5CD7FCF2-99C1-4E57-BE81-2970FEFB0776}" type="presParOf" srcId="{E8719A57-209C-44B6-AB92-5365DED159FB}" destId="{5F9C0587-0D57-45E7-879B-8A3D27BEC5F0}" srcOrd="10" destOrd="0" presId="urn:microsoft.com/office/officeart/2011/layout/HexagonRadial"/>
    <dgm:cxn modelId="{85DA0B3B-4930-4652-ADA5-45547A512C8E}" type="presParOf" srcId="{E8719A57-209C-44B6-AB92-5365DED159FB}" destId="{03B5B36D-6A5E-4F04-BA43-0AAC23AB7275}" srcOrd="11" destOrd="0" presId="urn:microsoft.com/office/officeart/2011/layout/HexagonRadial"/>
    <dgm:cxn modelId="{C6DC1CD0-0A25-448E-8A46-B798C39E7DD6}" type="presParOf" srcId="{03B5B36D-6A5E-4F04-BA43-0AAC23AB7275}" destId="{A3EC4375-9552-4838-9493-E804EF1FD43D}" srcOrd="0" destOrd="0" presId="urn:microsoft.com/office/officeart/2011/layout/HexagonRadial"/>
    <dgm:cxn modelId="{98EE2E39-537E-4C90-B667-4F1C9E1B5D38}" type="presParOf" srcId="{E8719A57-209C-44B6-AB92-5365DED159FB}" destId="{2CE28971-BD6E-49B0-9A94-F7B8804589C2}"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CE21E5-48C0-4949-BD2E-0B4218790DE9}">
      <dsp:nvSpPr>
        <dsp:cNvPr id="0" name=""/>
        <dsp:cNvSpPr/>
      </dsp:nvSpPr>
      <dsp:spPr>
        <a:xfrm>
          <a:off x="2688283" y="1474927"/>
          <a:ext cx="1874696" cy="1621688"/>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a:t>Parents</a:t>
          </a:r>
          <a:endParaRPr lang="en-US" sz="2000" kern="1200" dirty="0"/>
        </a:p>
      </dsp:txBody>
      <dsp:txXfrm>
        <a:off x="2998946" y="1743663"/>
        <a:ext cx="1253370" cy="1084216"/>
      </dsp:txXfrm>
    </dsp:sp>
    <dsp:sp modelId="{E3AEF913-C577-4F96-AA7D-73448EC5BDDC}">
      <dsp:nvSpPr>
        <dsp:cNvPr id="0" name=""/>
        <dsp:cNvSpPr/>
      </dsp:nvSpPr>
      <dsp:spPr>
        <a:xfrm>
          <a:off x="3862203" y="699058"/>
          <a:ext cx="707317" cy="60944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70400E-DB5B-4742-BD6D-33DAC93522DF}">
      <dsp:nvSpPr>
        <dsp:cNvPr id="0" name=""/>
        <dsp:cNvSpPr/>
      </dsp:nvSpPr>
      <dsp:spPr>
        <a:xfrm>
          <a:off x="2860970" y="0"/>
          <a:ext cx="1536300" cy="1329080"/>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Family</a:t>
          </a:r>
        </a:p>
      </dsp:txBody>
      <dsp:txXfrm>
        <a:off x="3115568" y="220257"/>
        <a:ext cx="1027104" cy="888566"/>
      </dsp:txXfrm>
    </dsp:sp>
    <dsp:sp modelId="{CA08B3D0-052A-42D4-A425-5E037BB75F0D}">
      <dsp:nvSpPr>
        <dsp:cNvPr id="0" name=""/>
        <dsp:cNvSpPr/>
      </dsp:nvSpPr>
      <dsp:spPr>
        <a:xfrm>
          <a:off x="4687698" y="1838401"/>
          <a:ext cx="707317" cy="60944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BC94DFD-035C-40DA-ACB7-A2A4EEE816E4}">
      <dsp:nvSpPr>
        <dsp:cNvPr id="0" name=""/>
        <dsp:cNvSpPr/>
      </dsp:nvSpPr>
      <dsp:spPr>
        <a:xfrm>
          <a:off x="4269936" y="817473"/>
          <a:ext cx="1536300" cy="1329080"/>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Siblings</a:t>
          </a:r>
        </a:p>
      </dsp:txBody>
      <dsp:txXfrm>
        <a:off x="4524534" y="1037730"/>
        <a:ext cx="1027104" cy="888566"/>
      </dsp:txXfrm>
    </dsp:sp>
    <dsp:sp modelId="{EEB49D38-F015-4A35-9F19-EA8145E265FF}">
      <dsp:nvSpPr>
        <dsp:cNvPr id="0" name=""/>
        <dsp:cNvSpPr/>
      </dsp:nvSpPr>
      <dsp:spPr>
        <a:xfrm>
          <a:off x="4114256" y="3124504"/>
          <a:ext cx="707317" cy="60944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347B67-B804-4F7C-8425-EAB07F684BAE}">
      <dsp:nvSpPr>
        <dsp:cNvPr id="0" name=""/>
        <dsp:cNvSpPr/>
      </dsp:nvSpPr>
      <dsp:spPr>
        <a:xfrm>
          <a:off x="4269936" y="2424531"/>
          <a:ext cx="1536300" cy="1329080"/>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School</a:t>
          </a:r>
        </a:p>
      </dsp:txBody>
      <dsp:txXfrm>
        <a:off x="4524534" y="2644788"/>
        <a:ext cx="1027104" cy="888566"/>
      </dsp:txXfrm>
    </dsp:sp>
    <dsp:sp modelId="{75438F35-0DD4-48C1-A4AF-391FBB442B3D}">
      <dsp:nvSpPr>
        <dsp:cNvPr id="0" name=""/>
        <dsp:cNvSpPr/>
      </dsp:nvSpPr>
      <dsp:spPr>
        <a:xfrm>
          <a:off x="2691772" y="3258007"/>
          <a:ext cx="707317" cy="60944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3D3F34-F833-4989-BEEF-2641AC1141B3}">
      <dsp:nvSpPr>
        <dsp:cNvPr id="0" name=""/>
        <dsp:cNvSpPr/>
      </dsp:nvSpPr>
      <dsp:spPr>
        <a:xfrm>
          <a:off x="2860970" y="3242919"/>
          <a:ext cx="1536300" cy="1329080"/>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Church</a:t>
          </a:r>
        </a:p>
      </dsp:txBody>
      <dsp:txXfrm>
        <a:off x="3115568" y="3463176"/>
        <a:ext cx="1027104" cy="888566"/>
      </dsp:txXfrm>
    </dsp:sp>
    <dsp:sp modelId="{A3EC4375-9552-4838-9493-E804EF1FD43D}">
      <dsp:nvSpPr>
        <dsp:cNvPr id="0" name=""/>
        <dsp:cNvSpPr/>
      </dsp:nvSpPr>
      <dsp:spPr>
        <a:xfrm>
          <a:off x="1852759" y="2119122"/>
          <a:ext cx="707317" cy="60944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9C0587-0D57-45E7-879B-8A3D27BEC5F0}">
      <dsp:nvSpPr>
        <dsp:cNvPr id="0" name=""/>
        <dsp:cNvSpPr/>
      </dsp:nvSpPr>
      <dsp:spPr>
        <a:xfrm>
          <a:off x="1445463" y="2425445"/>
          <a:ext cx="1536300" cy="1329080"/>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Peers</a:t>
          </a:r>
        </a:p>
      </dsp:txBody>
      <dsp:txXfrm>
        <a:off x="1700061" y="2645702"/>
        <a:ext cx="1027104" cy="888566"/>
      </dsp:txXfrm>
    </dsp:sp>
    <dsp:sp modelId="{2CE28971-BD6E-49B0-9A94-F7B8804589C2}">
      <dsp:nvSpPr>
        <dsp:cNvPr id="0" name=""/>
        <dsp:cNvSpPr/>
      </dsp:nvSpPr>
      <dsp:spPr>
        <a:xfrm>
          <a:off x="1445463" y="815644"/>
          <a:ext cx="1536300" cy="1329080"/>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Media</a:t>
          </a:r>
        </a:p>
      </dsp:txBody>
      <dsp:txXfrm>
        <a:off x="1700061" y="1035901"/>
        <a:ext cx="1027104" cy="888566"/>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EA12BE3A-DE0D-9645-304E-CAD806E06F76}"/>
              </a:ext>
            </a:extLst>
          </p:cNvPr>
          <p:cNvSpPr>
            <a:spLocks noGrp="1" noChangeArrowheads="1"/>
          </p:cNvSpPr>
          <p:nvPr>
            <p:ph type="hdr" sz="quarter"/>
          </p:nvPr>
        </p:nvSpPr>
        <p:spPr bwMode="auto">
          <a:xfrm>
            <a:off x="0" y="0"/>
            <a:ext cx="2971800" cy="465138"/>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mn-lt"/>
              </a:defRPr>
            </a:lvl1pPr>
          </a:lstStyle>
          <a:p>
            <a:pPr>
              <a:defRPr/>
            </a:pPr>
            <a:endParaRPr lang="en-US" altLang="en-US"/>
          </a:p>
        </p:txBody>
      </p:sp>
      <p:sp>
        <p:nvSpPr>
          <p:cNvPr id="106499" name="Rectangle 3">
            <a:extLst>
              <a:ext uri="{FF2B5EF4-FFF2-40B4-BE49-F238E27FC236}">
                <a16:creationId xmlns:a16="http://schemas.microsoft.com/office/drawing/2014/main" id="{90094364-CEC0-0A1C-BEDD-CD975514F1D6}"/>
              </a:ext>
            </a:extLst>
          </p:cNvPr>
          <p:cNvSpPr>
            <a:spLocks noGrp="1" noChangeArrowheads="1"/>
          </p:cNvSpPr>
          <p:nvPr>
            <p:ph type="dt" sz="quarter" idx="1"/>
          </p:nvPr>
        </p:nvSpPr>
        <p:spPr bwMode="auto">
          <a:xfrm>
            <a:off x="3884613" y="0"/>
            <a:ext cx="2971800" cy="46513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en-US" altLang="en-US"/>
          </a:p>
        </p:txBody>
      </p:sp>
      <p:sp>
        <p:nvSpPr>
          <p:cNvPr id="106500" name="Rectangle 4">
            <a:extLst>
              <a:ext uri="{FF2B5EF4-FFF2-40B4-BE49-F238E27FC236}">
                <a16:creationId xmlns:a16="http://schemas.microsoft.com/office/drawing/2014/main" id="{0239DE0D-609C-B68F-B565-3B3A39408A55}"/>
              </a:ext>
            </a:extLst>
          </p:cNvPr>
          <p:cNvSpPr>
            <a:spLocks noGrp="1" noChangeArrowheads="1"/>
          </p:cNvSpPr>
          <p:nvPr>
            <p:ph type="ftr" sz="quarter" idx="2"/>
          </p:nvPr>
        </p:nvSpPr>
        <p:spPr bwMode="auto">
          <a:xfrm>
            <a:off x="0" y="8829675"/>
            <a:ext cx="2971800" cy="465138"/>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mn-lt"/>
              </a:defRPr>
            </a:lvl1pPr>
          </a:lstStyle>
          <a:p>
            <a:pPr>
              <a:defRPr/>
            </a:pPr>
            <a:endParaRPr lang="en-US" altLang="en-US"/>
          </a:p>
        </p:txBody>
      </p:sp>
      <p:sp>
        <p:nvSpPr>
          <p:cNvPr id="106501" name="Rectangle 5">
            <a:extLst>
              <a:ext uri="{FF2B5EF4-FFF2-40B4-BE49-F238E27FC236}">
                <a16:creationId xmlns:a16="http://schemas.microsoft.com/office/drawing/2014/main" id="{B4F840FF-8CAB-6122-C252-687664DF6C66}"/>
              </a:ext>
            </a:extLst>
          </p:cNvPr>
          <p:cNvSpPr>
            <a:spLocks noGrp="1" noChangeArrowheads="1"/>
          </p:cNvSpPr>
          <p:nvPr>
            <p:ph type="sldNum" sz="quarter" idx="3"/>
          </p:nvPr>
        </p:nvSpPr>
        <p:spPr bwMode="auto">
          <a:xfrm>
            <a:off x="3884613" y="8829675"/>
            <a:ext cx="2971800" cy="465138"/>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C33E463C-0CBF-42B1-9B1D-13363539684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38D5A431-6B17-17C8-9C9F-94EC7ACB5BD0}"/>
              </a:ext>
            </a:extLst>
          </p:cNvPr>
          <p:cNvSpPr>
            <a:spLocks noGrp="1" noChangeArrowheads="1"/>
          </p:cNvSpPr>
          <p:nvPr>
            <p:ph type="hdr" sz="quarter"/>
          </p:nvPr>
        </p:nvSpPr>
        <p:spPr bwMode="auto">
          <a:xfrm>
            <a:off x="0" y="0"/>
            <a:ext cx="2971800" cy="465138"/>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mn-lt"/>
              </a:defRPr>
            </a:lvl1pPr>
          </a:lstStyle>
          <a:p>
            <a:pPr>
              <a:defRPr/>
            </a:pPr>
            <a:endParaRPr lang="en-US" altLang="en-US"/>
          </a:p>
        </p:txBody>
      </p:sp>
      <p:sp>
        <p:nvSpPr>
          <p:cNvPr id="86019" name="Rectangle 3">
            <a:extLst>
              <a:ext uri="{FF2B5EF4-FFF2-40B4-BE49-F238E27FC236}">
                <a16:creationId xmlns:a16="http://schemas.microsoft.com/office/drawing/2014/main" id="{768A41BB-E3D5-CD64-4BC2-4A54DB771FE7}"/>
              </a:ext>
            </a:extLst>
          </p:cNvPr>
          <p:cNvSpPr>
            <a:spLocks noGrp="1" noChangeArrowheads="1"/>
          </p:cNvSpPr>
          <p:nvPr>
            <p:ph type="dt" idx="1"/>
          </p:nvPr>
        </p:nvSpPr>
        <p:spPr bwMode="auto">
          <a:xfrm>
            <a:off x="3884613" y="0"/>
            <a:ext cx="2971800" cy="46513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en-US" altLang="en-US"/>
          </a:p>
        </p:txBody>
      </p:sp>
      <p:sp>
        <p:nvSpPr>
          <p:cNvPr id="8196" name="Rectangle 4">
            <a:extLst>
              <a:ext uri="{FF2B5EF4-FFF2-40B4-BE49-F238E27FC236}">
                <a16:creationId xmlns:a16="http://schemas.microsoft.com/office/drawing/2014/main" id="{1BA33E6B-B50D-E813-4B37-67D20C768EBC}"/>
              </a:ext>
            </a:extLst>
          </p:cNvPr>
          <p:cNvSpPr>
            <a:spLocks noRo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6021" name="Rectangle 5">
            <a:extLst>
              <a:ext uri="{FF2B5EF4-FFF2-40B4-BE49-F238E27FC236}">
                <a16:creationId xmlns:a16="http://schemas.microsoft.com/office/drawing/2014/main" id="{E9BD0228-D830-BFE5-CD38-6141CB7E0B22}"/>
              </a:ext>
            </a:extLst>
          </p:cNvPr>
          <p:cNvSpPr>
            <a:spLocks noGrp="1" noChangeArrowheads="1"/>
          </p:cNvSpPr>
          <p:nvPr>
            <p:ph type="body" sz="quarter" idx="3"/>
          </p:nvPr>
        </p:nvSpPr>
        <p:spPr bwMode="auto">
          <a:xfrm>
            <a:off x="685800" y="4416425"/>
            <a:ext cx="5486400" cy="4183063"/>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86022" name="Rectangle 6">
            <a:extLst>
              <a:ext uri="{FF2B5EF4-FFF2-40B4-BE49-F238E27FC236}">
                <a16:creationId xmlns:a16="http://schemas.microsoft.com/office/drawing/2014/main" id="{08044209-BDA9-A97F-AAF6-F8683763FC9C}"/>
              </a:ext>
            </a:extLst>
          </p:cNvPr>
          <p:cNvSpPr>
            <a:spLocks noGrp="1" noChangeArrowheads="1"/>
          </p:cNvSpPr>
          <p:nvPr>
            <p:ph type="ftr" sz="quarter" idx="4"/>
          </p:nvPr>
        </p:nvSpPr>
        <p:spPr bwMode="auto">
          <a:xfrm>
            <a:off x="0" y="8829675"/>
            <a:ext cx="2971800" cy="465138"/>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mn-lt"/>
              </a:defRPr>
            </a:lvl1pPr>
          </a:lstStyle>
          <a:p>
            <a:pPr>
              <a:defRPr/>
            </a:pPr>
            <a:endParaRPr lang="en-US" altLang="en-US"/>
          </a:p>
        </p:txBody>
      </p:sp>
      <p:sp>
        <p:nvSpPr>
          <p:cNvPr id="86023" name="Rectangle 7">
            <a:extLst>
              <a:ext uri="{FF2B5EF4-FFF2-40B4-BE49-F238E27FC236}">
                <a16:creationId xmlns:a16="http://schemas.microsoft.com/office/drawing/2014/main" id="{29E8F85A-2D5D-C358-884D-75D1FD495CB3}"/>
              </a:ext>
            </a:extLst>
          </p:cNvPr>
          <p:cNvSpPr>
            <a:spLocks noGrp="1" noChangeArrowheads="1"/>
          </p:cNvSpPr>
          <p:nvPr>
            <p:ph type="sldNum" sz="quarter" idx="5"/>
          </p:nvPr>
        </p:nvSpPr>
        <p:spPr bwMode="auto">
          <a:xfrm>
            <a:off x="3884613" y="8829675"/>
            <a:ext cx="2971800" cy="465138"/>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254FE098-3CC8-4B9D-AA22-090708FF32A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omic Sans MS" panose="030F0702030302020204" pitchFamily="66" charset="0"/>
        <a:ea typeface="+mn-ea"/>
        <a:cs typeface="+mn-cs"/>
      </a:defRPr>
    </a:lvl1pPr>
    <a:lvl2pPr marL="457200" algn="l" rtl="0" eaLnBrk="0" fontAlgn="base" hangingPunct="0">
      <a:spcBef>
        <a:spcPct val="30000"/>
      </a:spcBef>
      <a:spcAft>
        <a:spcPct val="0"/>
      </a:spcAft>
      <a:defRPr sz="1200" kern="1200">
        <a:solidFill>
          <a:schemeClr val="tx1"/>
        </a:solidFill>
        <a:latin typeface="Comic Sans MS" panose="030F0702030302020204" pitchFamily="66" charset="0"/>
        <a:ea typeface="+mn-ea"/>
        <a:cs typeface="+mn-cs"/>
      </a:defRPr>
    </a:lvl2pPr>
    <a:lvl3pPr marL="914400" algn="l" rtl="0" eaLnBrk="0" fontAlgn="base" hangingPunct="0">
      <a:spcBef>
        <a:spcPct val="30000"/>
      </a:spcBef>
      <a:spcAft>
        <a:spcPct val="0"/>
      </a:spcAft>
      <a:defRPr sz="1200" kern="1200">
        <a:solidFill>
          <a:schemeClr val="tx1"/>
        </a:solidFill>
        <a:latin typeface="Comic Sans MS" panose="030F0702030302020204" pitchFamily="66" charset="0"/>
        <a:ea typeface="+mn-ea"/>
        <a:cs typeface="+mn-cs"/>
      </a:defRPr>
    </a:lvl3pPr>
    <a:lvl4pPr marL="1371600" algn="l" rtl="0" eaLnBrk="0" fontAlgn="base" hangingPunct="0">
      <a:spcBef>
        <a:spcPct val="30000"/>
      </a:spcBef>
      <a:spcAft>
        <a:spcPct val="0"/>
      </a:spcAft>
      <a:defRPr sz="1200" kern="1200">
        <a:solidFill>
          <a:schemeClr val="tx1"/>
        </a:solidFill>
        <a:latin typeface="Comic Sans MS" panose="030F0702030302020204" pitchFamily="66" charset="0"/>
        <a:ea typeface="+mn-ea"/>
        <a:cs typeface="+mn-cs"/>
      </a:defRPr>
    </a:lvl4pPr>
    <a:lvl5pPr marL="1828800" algn="l" rtl="0" eaLnBrk="0" fontAlgn="base" hangingPunct="0">
      <a:spcBef>
        <a:spcPct val="30000"/>
      </a:spcBef>
      <a:spcAft>
        <a:spcPct val="0"/>
      </a:spcAft>
      <a:defRPr sz="1200" kern="1200">
        <a:solidFill>
          <a:schemeClr val="tx1"/>
        </a:solidFill>
        <a:latin typeface="Comic Sans MS" panose="030F0702030302020204" pitchFamily="6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F7436E13-08A9-4AA4-0A8F-3DB08EEAA1B5}"/>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68CAA61B-ACF7-E617-F543-7692C664562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dirty="0"/>
          </a:p>
        </p:txBody>
      </p:sp>
      <p:sp>
        <p:nvSpPr>
          <p:cNvPr id="11268" name="Slide Number Placeholder 3">
            <a:extLst>
              <a:ext uri="{FF2B5EF4-FFF2-40B4-BE49-F238E27FC236}">
                <a16:creationId xmlns:a16="http://schemas.microsoft.com/office/drawing/2014/main" id="{28054557-2E44-F4CB-87B1-AB161DAD259A}"/>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fontAlgn="base">
              <a:spcBef>
                <a:spcPct val="0"/>
              </a:spcBef>
              <a:spcAft>
                <a:spcPct val="0"/>
              </a:spcAft>
            </a:pPr>
            <a:fld id="{D73F1785-4EC7-48B7-9139-392D3C7003D8}" type="slidenum">
              <a:rPr lang="en-US" altLang="en-US" smtClean="0">
                <a:latin typeface="Calibri" panose="020F0502020204030204" pitchFamily="34" charset="0"/>
              </a:rPr>
              <a:pPr fontAlgn="base">
                <a:spcBef>
                  <a:spcPct val="0"/>
                </a:spcBef>
                <a:spcAft>
                  <a:spcPct val="0"/>
                </a:spcAft>
              </a:pPr>
              <a:t>1</a:t>
            </a:fld>
            <a:endParaRPr lang="en-US"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BC6E48AA-B604-A5DE-BB26-FF0DBBBF3227}"/>
              </a:ext>
            </a:extLst>
          </p:cNvPr>
          <p:cNvSpPr>
            <a:spLocks noGrp="1" noRot="1" noChangeAspect="1" noChangeArrowheads="1" noTextEdit="1"/>
          </p:cNvSpPr>
          <p:nvPr>
            <p:ph type="sldImg"/>
          </p:nvPr>
        </p:nvSpPr>
        <p:spPr>
          <a:ln/>
        </p:spPr>
      </p:sp>
      <p:sp>
        <p:nvSpPr>
          <p:cNvPr id="31747" name="Notes Placeholder 2">
            <a:extLst>
              <a:ext uri="{FF2B5EF4-FFF2-40B4-BE49-F238E27FC236}">
                <a16:creationId xmlns:a16="http://schemas.microsoft.com/office/drawing/2014/main" id="{2A3FDB16-B023-4E76-54FF-6C7218BE1FC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dirty="0"/>
          </a:p>
        </p:txBody>
      </p:sp>
      <p:sp>
        <p:nvSpPr>
          <p:cNvPr id="31748" name="Slide Number Placeholder 3">
            <a:extLst>
              <a:ext uri="{FF2B5EF4-FFF2-40B4-BE49-F238E27FC236}">
                <a16:creationId xmlns:a16="http://schemas.microsoft.com/office/drawing/2014/main" id="{4F6B5B31-BB87-36ED-6771-689D7F50C4E0}"/>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fontAlgn="base">
              <a:spcBef>
                <a:spcPct val="0"/>
              </a:spcBef>
              <a:spcAft>
                <a:spcPct val="0"/>
              </a:spcAft>
            </a:pPr>
            <a:fld id="{C23479A4-B6AB-447C-A018-922FF1262EA5}" type="slidenum">
              <a:rPr lang="en-US" altLang="en-US" smtClean="0">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6D9F7BC8-3E12-E185-1CAD-885D38EA8BDC}"/>
              </a:ext>
            </a:extLst>
          </p:cNvPr>
          <p:cNvSpPr>
            <a:spLocks noGrp="1" noRot="1" noChangeAspect="1" noChangeArrowheads="1" noTextEdit="1"/>
          </p:cNvSpPr>
          <p:nvPr>
            <p:ph type="sldImg"/>
          </p:nvPr>
        </p:nvSpPr>
        <p:spPr>
          <a:ln/>
        </p:spPr>
      </p:sp>
      <p:sp>
        <p:nvSpPr>
          <p:cNvPr id="33795" name="Notes Placeholder 2">
            <a:extLst>
              <a:ext uri="{FF2B5EF4-FFF2-40B4-BE49-F238E27FC236}">
                <a16:creationId xmlns:a16="http://schemas.microsoft.com/office/drawing/2014/main" id="{92E537E8-9D5D-D2A9-22EF-8958C4A1269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dirty="0"/>
          </a:p>
        </p:txBody>
      </p:sp>
      <p:sp>
        <p:nvSpPr>
          <p:cNvPr id="33796" name="Slide Number Placeholder 3">
            <a:extLst>
              <a:ext uri="{FF2B5EF4-FFF2-40B4-BE49-F238E27FC236}">
                <a16:creationId xmlns:a16="http://schemas.microsoft.com/office/drawing/2014/main" id="{7563D086-3603-C78D-C986-CD513BB31890}"/>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fontAlgn="base">
              <a:spcBef>
                <a:spcPct val="0"/>
              </a:spcBef>
              <a:spcAft>
                <a:spcPct val="0"/>
              </a:spcAft>
            </a:pPr>
            <a:fld id="{8DC15B7A-ECA6-44A9-9B2C-1AB8CEAB4957}" type="slidenum">
              <a:rPr lang="en-US" altLang="en-US" smtClean="0">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C8A95D06-81C4-5F06-3041-95DE54CD8225}"/>
              </a:ext>
            </a:extLst>
          </p:cNvPr>
          <p:cNvSpPr>
            <a:spLocks noGrp="1" noRot="1" noChangeAspect="1" noChangeArrowheads="1" noTextEdit="1"/>
          </p:cNvSpPr>
          <p:nvPr>
            <p:ph type="sldImg"/>
          </p:nvPr>
        </p:nvSpPr>
        <p:spPr>
          <a:ln/>
        </p:spPr>
      </p:sp>
      <p:sp>
        <p:nvSpPr>
          <p:cNvPr id="58371" name="Notes Placeholder 2">
            <a:extLst>
              <a:ext uri="{FF2B5EF4-FFF2-40B4-BE49-F238E27FC236}">
                <a16:creationId xmlns:a16="http://schemas.microsoft.com/office/drawing/2014/main" id="{2E3A9D50-5B54-1BDF-A6F1-CE5EF53378A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dirty="0"/>
          </a:p>
        </p:txBody>
      </p:sp>
      <p:sp>
        <p:nvSpPr>
          <p:cNvPr id="58372" name="Slide Number Placeholder 3">
            <a:extLst>
              <a:ext uri="{FF2B5EF4-FFF2-40B4-BE49-F238E27FC236}">
                <a16:creationId xmlns:a16="http://schemas.microsoft.com/office/drawing/2014/main" id="{DF2A8AE2-2509-C459-CD87-C9A09C96D56A}"/>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fontAlgn="base">
              <a:spcBef>
                <a:spcPct val="0"/>
              </a:spcBef>
              <a:spcAft>
                <a:spcPct val="0"/>
              </a:spcAft>
            </a:pPr>
            <a:fld id="{49249FA9-5945-4D07-8DC7-A697F7D7D8B0}" type="slidenum">
              <a:rPr lang="en-US" altLang="en-US" smtClean="0">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8017B052-8DEC-97C2-1888-8E5F44F1CABA}"/>
              </a:ext>
            </a:extLst>
          </p:cNvPr>
          <p:cNvSpPr>
            <a:spLocks noGrp="1" noRot="1" noChangeAspect="1" noChangeArrowheads="1" noTextEdit="1"/>
          </p:cNvSpPr>
          <p:nvPr>
            <p:ph type="sldImg"/>
          </p:nvPr>
        </p:nvSpPr>
        <p:spPr>
          <a:ln/>
        </p:spPr>
      </p:sp>
      <p:sp>
        <p:nvSpPr>
          <p:cNvPr id="60419" name="Notes Placeholder 2">
            <a:extLst>
              <a:ext uri="{FF2B5EF4-FFF2-40B4-BE49-F238E27FC236}">
                <a16:creationId xmlns:a16="http://schemas.microsoft.com/office/drawing/2014/main" id="{C0BBDBB3-92FF-BA7A-B9F7-5C96BC87BC9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dirty="0"/>
          </a:p>
        </p:txBody>
      </p:sp>
      <p:sp>
        <p:nvSpPr>
          <p:cNvPr id="60420" name="Slide Number Placeholder 3">
            <a:extLst>
              <a:ext uri="{FF2B5EF4-FFF2-40B4-BE49-F238E27FC236}">
                <a16:creationId xmlns:a16="http://schemas.microsoft.com/office/drawing/2014/main" id="{A679014C-AEFF-1137-9196-422EF14E65F8}"/>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fontAlgn="base">
              <a:spcBef>
                <a:spcPct val="0"/>
              </a:spcBef>
              <a:spcAft>
                <a:spcPct val="0"/>
              </a:spcAft>
            </a:pPr>
            <a:fld id="{3774FFA1-4499-4EFD-AF5B-C6CA908EDE51}" type="slidenum">
              <a:rPr lang="en-US" altLang="en-US" smtClean="0">
                <a:latin typeface="Calibri" panose="020F0502020204030204" pitchFamily="34" charset="0"/>
              </a:rPr>
              <a:pPr fontAlgn="base">
                <a:spcBef>
                  <a:spcPct val="0"/>
                </a:spcBef>
                <a:spcAft>
                  <a:spcPct val="0"/>
                </a:spcAft>
              </a:pPr>
              <a:t>15</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A5D5FD04-0D8F-91C6-F397-75BD8FB6B052}"/>
              </a:ext>
            </a:extLst>
          </p:cNvPr>
          <p:cNvSpPr>
            <a:spLocks noGrp="1" noRot="1" noChangeAspect="1" noChangeArrowheads="1" noTextEdit="1"/>
          </p:cNvSpPr>
          <p:nvPr>
            <p:ph type="sldImg"/>
          </p:nvPr>
        </p:nvSpPr>
        <p:spPr>
          <a:ln/>
        </p:spPr>
      </p:sp>
      <p:sp>
        <p:nvSpPr>
          <p:cNvPr id="13315" name="Notes Placeholder 2">
            <a:extLst>
              <a:ext uri="{FF2B5EF4-FFF2-40B4-BE49-F238E27FC236}">
                <a16:creationId xmlns:a16="http://schemas.microsoft.com/office/drawing/2014/main" id="{8DB2094B-8C12-F469-516F-C35D44ABCC0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dirty="0"/>
          </a:p>
        </p:txBody>
      </p:sp>
      <p:sp>
        <p:nvSpPr>
          <p:cNvPr id="13316" name="Slide Number Placeholder 3">
            <a:extLst>
              <a:ext uri="{FF2B5EF4-FFF2-40B4-BE49-F238E27FC236}">
                <a16:creationId xmlns:a16="http://schemas.microsoft.com/office/drawing/2014/main" id="{E7F2A4A2-C109-F049-4E0D-53FC096461EB}"/>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fontAlgn="base">
              <a:spcBef>
                <a:spcPct val="0"/>
              </a:spcBef>
              <a:spcAft>
                <a:spcPct val="0"/>
              </a:spcAft>
            </a:pPr>
            <a:fld id="{CAF78383-2234-4E67-A024-FFA26BB4141F}" type="slidenum">
              <a:rPr lang="en-US" altLang="en-US" smtClean="0">
                <a:latin typeface="Calibri" panose="020F0502020204030204" pitchFamily="34" charset="0"/>
              </a:rPr>
              <a:pPr fontAlgn="base">
                <a:spcBef>
                  <a:spcPct val="0"/>
                </a:spcBef>
                <a:spcAft>
                  <a:spcPct val="0"/>
                </a:spcAft>
              </a:pPr>
              <a:t>2</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A6B3948E-8A41-FF77-44CD-29ACD0D01F08}"/>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5D8885FB-C582-CA91-F81C-34A0D215576A}"/>
              </a:ext>
            </a:extLst>
          </p:cNvPr>
          <p:cNvSpPr>
            <a:spLocks noGrp="1"/>
          </p:cNvSpPr>
          <p:nvPr>
            <p:ph type="body" idx="1"/>
          </p:nvPr>
        </p:nvSpPr>
        <p:spPr/>
        <p:txBody>
          <a:bodyPr/>
          <a:lstStyle/>
          <a:p>
            <a:pPr marL="0" indent="0" eaLnBrk="1" hangingPunct="1">
              <a:buFont typeface="Arial" panose="020B0604020202020204" pitchFamily="34" charset="0"/>
              <a:buNone/>
              <a:defRPr/>
            </a:pPr>
            <a:endParaRPr lang="en-US" dirty="0"/>
          </a:p>
        </p:txBody>
      </p:sp>
      <p:sp>
        <p:nvSpPr>
          <p:cNvPr id="16388" name="Slide Number Placeholder 3">
            <a:extLst>
              <a:ext uri="{FF2B5EF4-FFF2-40B4-BE49-F238E27FC236}">
                <a16:creationId xmlns:a16="http://schemas.microsoft.com/office/drawing/2014/main" id="{B30E9A5B-21C5-C930-3667-2AFD2BE97421}"/>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fontAlgn="base">
              <a:spcBef>
                <a:spcPct val="0"/>
              </a:spcBef>
              <a:spcAft>
                <a:spcPct val="0"/>
              </a:spcAft>
            </a:pPr>
            <a:fld id="{8C0F8133-6D75-488D-9149-E8E46B574CEB}" type="slidenum">
              <a:rPr lang="en-US" altLang="en-US" smtClean="0">
                <a:latin typeface="Calibri" panose="020F0502020204030204" pitchFamily="34" charset="0"/>
              </a:rPr>
              <a:pPr fontAlgn="base">
                <a:spcBef>
                  <a:spcPct val="0"/>
                </a:spcBef>
                <a:spcAft>
                  <a:spcPct val="0"/>
                </a:spcAft>
              </a:pPr>
              <a:t>4</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13CA2B32-5039-939A-3D07-8065178BDAC1}"/>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FFAC0F14-63B7-6980-A05C-D55149EE536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dirty="0"/>
          </a:p>
        </p:txBody>
      </p:sp>
      <p:sp>
        <p:nvSpPr>
          <p:cNvPr id="18436" name="Slide Number Placeholder 3">
            <a:extLst>
              <a:ext uri="{FF2B5EF4-FFF2-40B4-BE49-F238E27FC236}">
                <a16:creationId xmlns:a16="http://schemas.microsoft.com/office/drawing/2014/main" id="{F9F8B776-E765-F4B4-880D-82070FC9681F}"/>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fontAlgn="base">
              <a:spcBef>
                <a:spcPct val="0"/>
              </a:spcBef>
              <a:spcAft>
                <a:spcPct val="0"/>
              </a:spcAft>
            </a:pPr>
            <a:fld id="{6D350650-6C38-419D-B542-017436FAE737}" type="slidenum">
              <a:rPr lang="en-US" altLang="en-US" smtClean="0">
                <a:latin typeface="Calibri" panose="020F0502020204030204" pitchFamily="34" charset="0"/>
              </a:rPr>
              <a:pPr fontAlgn="base">
                <a:spcBef>
                  <a:spcPct val="0"/>
                </a:spcBef>
                <a:spcAft>
                  <a:spcPct val="0"/>
                </a:spcAft>
              </a:pPr>
              <a:t>5</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E0289B30-60DA-C0F2-596A-00492ED6E0E7}"/>
              </a:ext>
            </a:extLst>
          </p:cNvPr>
          <p:cNvSpPr>
            <a:spLocks noGrp="1" noRot="1" noChangeAspect="1" noChangeArrowheads="1" noTextEdit="1"/>
          </p:cNvSpPr>
          <p:nvPr>
            <p:ph type="sldImg"/>
          </p:nvPr>
        </p:nvSpPr>
        <p:spPr>
          <a:ln/>
        </p:spPr>
      </p:sp>
      <p:sp>
        <p:nvSpPr>
          <p:cNvPr id="20483" name="Notes Placeholder 2">
            <a:extLst>
              <a:ext uri="{FF2B5EF4-FFF2-40B4-BE49-F238E27FC236}">
                <a16:creationId xmlns:a16="http://schemas.microsoft.com/office/drawing/2014/main" id="{764995BF-D8F3-49D6-26A2-5ED33FC4245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dirty="0"/>
          </a:p>
        </p:txBody>
      </p:sp>
      <p:sp>
        <p:nvSpPr>
          <p:cNvPr id="20484" name="Slide Number Placeholder 3">
            <a:extLst>
              <a:ext uri="{FF2B5EF4-FFF2-40B4-BE49-F238E27FC236}">
                <a16:creationId xmlns:a16="http://schemas.microsoft.com/office/drawing/2014/main" id="{B55ACFFA-C066-C34E-34A9-EF8CB89E0BA9}"/>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fontAlgn="base">
              <a:spcBef>
                <a:spcPct val="0"/>
              </a:spcBef>
              <a:spcAft>
                <a:spcPct val="0"/>
              </a:spcAft>
            </a:pPr>
            <a:fld id="{F21C6D26-4EC5-4C6C-B028-4D0DDB2C9CE5}" type="slidenum">
              <a:rPr lang="en-US" altLang="en-US" smtClean="0">
                <a:latin typeface="Calibri" panose="020F0502020204030204" pitchFamily="34" charset="0"/>
              </a:rPr>
              <a:pPr fontAlgn="base">
                <a:spcBef>
                  <a:spcPct val="0"/>
                </a:spcBef>
                <a:spcAft>
                  <a:spcPct val="0"/>
                </a:spcAft>
              </a:pPr>
              <a:t>6</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AF3851A5-71C5-12EC-8405-4DDB0DAD6D61}"/>
              </a:ext>
            </a:extLst>
          </p:cNvPr>
          <p:cNvSpPr>
            <a:spLocks noGrp="1" noRot="1" noChangeAspect="1" noChangeArrowheads="1" noTextEdit="1"/>
          </p:cNvSpPr>
          <p:nvPr>
            <p:ph type="sldImg"/>
          </p:nvPr>
        </p:nvSpPr>
        <p:spPr>
          <a:ln/>
        </p:spPr>
      </p:sp>
      <p:sp>
        <p:nvSpPr>
          <p:cNvPr id="22531" name="Notes Placeholder 2">
            <a:extLst>
              <a:ext uri="{FF2B5EF4-FFF2-40B4-BE49-F238E27FC236}">
                <a16:creationId xmlns:a16="http://schemas.microsoft.com/office/drawing/2014/main" id="{3A58DD92-16E1-459A-9B28-3E568F20F43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dirty="0"/>
          </a:p>
          <a:p>
            <a:pPr eaLnBrk="1" hangingPunct="1"/>
            <a:endParaRPr lang="en-US" altLang="en-US" dirty="0"/>
          </a:p>
        </p:txBody>
      </p:sp>
      <p:sp>
        <p:nvSpPr>
          <p:cNvPr id="22532" name="Slide Number Placeholder 3">
            <a:extLst>
              <a:ext uri="{FF2B5EF4-FFF2-40B4-BE49-F238E27FC236}">
                <a16:creationId xmlns:a16="http://schemas.microsoft.com/office/drawing/2014/main" id="{FF43B99A-5936-6CF4-E550-FE3C9F26A2E0}"/>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fontAlgn="base">
              <a:spcBef>
                <a:spcPct val="0"/>
              </a:spcBef>
              <a:spcAft>
                <a:spcPct val="0"/>
              </a:spcAft>
            </a:pPr>
            <a:fld id="{5339963D-9CD5-4F1C-BBDA-C4758F2F39C5}" type="slidenum">
              <a:rPr lang="en-US" altLang="en-US" smtClean="0">
                <a:latin typeface="Calibri" panose="020F0502020204030204" pitchFamily="34" charset="0"/>
              </a:rPr>
              <a:pPr fontAlgn="base">
                <a:spcBef>
                  <a:spcPct val="0"/>
                </a:spcBef>
                <a:spcAft>
                  <a:spcPct val="0"/>
                </a:spcAft>
              </a:pPr>
              <a:t>7</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8852FF79-3752-E52E-1BFD-8A40869DED52}"/>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3E2E72F8-841B-BECC-A575-40600ACBCD6A}"/>
              </a:ext>
            </a:extLst>
          </p:cNvPr>
          <p:cNvSpPr>
            <a:spLocks noGrp="1"/>
          </p:cNvSpPr>
          <p:nvPr>
            <p:ph type="body" idx="1"/>
          </p:nvPr>
        </p:nvSpPr>
        <p:spPr/>
        <p:txBody>
          <a:bodyPr/>
          <a:lstStyle/>
          <a:p>
            <a:pPr eaLnBrk="1" hangingPunct="1">
              <a:defRPr/>
            </a:pPr>
            <a:endParaRPr lang="en-US" dirty="0"/>
          </a:p>
        </p:txBody>
      </p:sp>
      <p:sp>
        <p:nvSpPr>
          <p:cNvPr id="24580" name="Slide Number Placeholder 3">
            <a:extLst>
              <a:ext uri="{FF2B5EF4-FFF2-40B4-BE49-F238E27FC236}">
                <a16:creationId xmlns:a16="http://schemas.microsoft.com/office/drawing/2014/main" id="{48A7EBC3-9F52-71A1-F742-351D494799A8}"/>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fontAlgn="base">
              <a:spcBef>
                <a:spcPct val="0"/>
              </a:spcBef>
              <a:spcAft>
                <a:spcPct val="0"/>
              </a:spcAft>
            </a:pPr>
            <a:fld id="{2ACD4BBD-D5B5-4561-96F5-8D29534228D5}" type="slidenum">
              <a:rPr lang="en-US" altLang="en-US" smtClean="0">
                <a:latin typeface="Calibri" panose="020F0502020204030204" pitchFamily="34" charset="0"/>
              </a:rPr>
              <a:pPr fontAlgn="base">
                <a:spcBef>
                  <a:spcPct val="0"/>
                </a:spcBef>
                <a:spcAft>
                  <a:spcPct val="0"/>
                </a:spcAft>
              </a:pPr>
              <a:t>8</a:t>
            </a:fld>
            <a:endParaRPr lang="en-US"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067D3002-CC31-49B3-6E3F-95DF6A05A792}"/>
              </a:ext>
            </a:extLst>
          </p:cNvPr>
          <p:cNvSpPr>
            <a:spLocks noGrp="1" noRot="1" noChangeAspect="1" noChangeArrowheads="1" noTextEdit="1"/>
          </p:cNvSpPr>
          <p:nvPr>
            <p:ph type="sldImg"/>
          </p:nvPr>
        </p:nvSpPr>
        <p:spPr>
          <a:ln/>
        </p:spPr>
      </p:sp>
      <p:sp>
        <p:nvSpPr>
          <p:cNvPr id="26627" name="Notes Placeholder 2">
            <a:extLst>
              <a:ext uri="{FF2B5EF4-FFF2-40B4-BE49-F238E27FC236}">
                <a16:creationId xmlns:a16="http://schemas.microsoft.com/office/drawing/2014/main" id="{5EBA9E73-D253-1164-9C46-03E2FEC97FA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sz="1800" dirty="0">
              <a:latin typeface="Myriad-Roman"/>
            </a:endParaRPr>
          </a:p>
        </p:txBody>
      </p:sp>
      <p:sp>
        <p:nvSpPr>
          <p:cNvPr id="26628" name="Slide Number Placeholder 3">
            <a:extLst>
              <a:ext uri="{FF2B5EF4-FFF2-40B4-BE49-F238E27FC236}">
                <a16:creationId xmlns:a16="http://schemas.microsoft.com/office/drawing/2014/main" id="{E636EE6D-D443-C671-A002-10F28872BA78}"/>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fontAlgn="base">
              <a:spcBef>
                <a:spcPct val="0"/>
              </a:spcBef>
              <a:spcAft>
                <a:spcPct val="0"/>
              </a:spcAft>
            </a:pPr>
            <a:fld id="{F99FD373-0DE2-4B24-8B83-5CAD9A530593}" type="slidenum">
              <a:rPr lang="en-US" altLang="en-US" smtClean="0">
                <a:latin typeface="Calibri" panose="020F0502020204030204" pitchFamily="34" charset="0"/>
              </a:rPr>
              <a:pPr fontAlgn="base">
                <a:spcBef>
                  <a:spcPct val="0"/>
                </a:spcBef>
                <a:spcAft>
                  <a:spcPct val="0"/>
                </a:spcAft>
              </a:pPr>
              <a:t>9</a:t>
            </a:fld>
            <a:endParaRPr lang="en-US"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B3FAB3CE-716B-3C61-5821-28CBB45F12FB}"/>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C50741B1-05B6-CD11-5924-3C03E2D951C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dirty="0"/>
          </a:p>
          <a:p>
            <a:pPr eaLnBrk="1" hangingPunct="1"/>
            <a:endParaRPr lang="en-US" altLang="en-US" dirty="0"/>
          </a:p>
        </p:txBody>
      </p:sp>
      <p:sp>
        <p:nvSpPr>
          <p:cNvPr id="29700" name="Slide Number Placeholder 3">
            <a:extLst>
              <a:ext uri="{FF2B5EF4-FFF2-40B4-BE49-F238E27FC236}">
                <a16:creationId xmlns:a16="http://schemas.microsoft.com/office/drawing/2014/main" id="{1A5E4507-AC6B-8E9F-7252-9EBF4408A394}"/>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fontAlgn="base">
              <a:spcBef>
                <a:spcPct val="0"/>
              </a:spcBef>
              <a:spcAft>
                <a:spcPct val="0"/>
              </a:spcAft>
            </a:pPr>
            <a:fld id="{E96DBE3B-51BE-4BF1-9C42-410E28D42743}" type="slidenum">
              <a:rPr lang="en-US" altLang="en-US" smtClean="0">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E8D0547-5817-9988-AC44-0075875B28AF}"/>
              </a:ext>
            </a:extLst>
          </p:cNvPr>
          <p:cNvSpPr/>
          <p:nvPr/>
        </p:nvSpPr>
        <p:spPr>
          <a:xfrm>
            <a:off x="685800" y="1346947"/>
            <a:ext cx="7772400" cy="80683"/>
          </a:xfrm>
          <a:prstGeom prst="rect">
            <a:avLst/>
          </a:prstGeom>
          <a:blipFill dpi="0" rotWithShape="1">
            <a:blip r:embed="rId2">
              <a:alphaModFix amt="80000"/>
              <a:lum bright="70000" contrast="-70000"/>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F63376A9-FF4C-A6F8-DC3D-ED309F78001F}"/>
              </a:ext>
            </a:extLst>
          </p:cNvPr>
          <p:cNvSpPr/>
          <p:nvPr/>
        </p:nvSpPr>
        <p:spPr>
          <a:xfrm>
            <a:off x="685800" y="4282763"/>
            <a:ext cx="7772400" cy="80683"/>
          </a:xfrm>
          <a:prstGeom prst="rect">
            <a:avLst/>
          </a:prstGeom>
          <a:blipFill dpi="0" rotWithShape="1">
            <a:blip r:embed="rId2">
              <a:alphaModFix amt="80000"/>
              <a:lum bright="70000" contrast="-70000"/>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id="{4A6BEA18-CE2D-F72C-0318-63B0E0A2CEB9}"/>
              </a:ext>
            </a:extLst>
          </p:cNvPr>
          <p:cNvSpPr/>
          <p:nvPr/>
        </p:nvSpPr>
        <p:spPr>
          <a:xfrm>
            <a:off x="685800" y="1484779"/>
            <a:ext cx="7772400" cy="2743200"/>
          </a:xfrm>
          <a:prstGeom prst="rect">
            <a:avLst/>
          </a:prstGeom>
          <a:blipFill dpi="0" rotWithShape="1">
            <a:blip r:embed="rId2">
              <a:alphaModFix amt="80000"/>
              <a:lum bright="70000" contrast="-70000"/>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12">
            <a:extLst>
              <a:ext uri="{FF2B5EF4-FFF2-40B4-BE49-F238E27FC236}">
                <a16:creationId xmlns:a16="http://schemas.microsoft.com/office/drawing/2014/main" id="{F37397C9-B099-CA85-0A07-689661B8FF16}"/>
              </a:ext>
            </a:extLst>
          </p:cNvPr>
          <p:cNvGrpSpPr>
            <a:grpSpLocks noChangeAspect="1"/>
          </p:cNvGrpSpPr>
          <p:nvPr/>
        </p:nvGrpSpPr>
        <p:grpSpPr bwMode="auto">
          <a:xfrm>
            <a:off x="7234238" y="4106863"/>
            <a:ext cx="914400" cy="914400"/>
            <a:chOff x="9685338" y="4460675"/>
            <a:chExt cx="1080904" cy="1080902"/>
          </a:xfrm>
        </p:grpSpPr>
        <p:sp>
          <p:nvSpPr>
            <p:cNvPr id="8" name="Oval 7">
              <a:extLst>
                <a:ext uri="{FF2B5EF4-FFF2-40B4-BE49-F238E27FC236}">
                  <a16:creationId xmlns:a16="http://schemas.microsoft.com/office/drawing/2014/main" id="{A754B12F-9226-B1A5-A352-BA2376889459}"/>
                </a:ext>
              </a:extLst>
            </p:cNvPr>
            <p:cNvSpPr/>
            <p:nvPr/>
          </p:nvSpPr>
          <p:spPr>
            <a:xfrm>
              <a:off x="9685338" y="4460675"/>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sp>
        <p:sp>
          <p:nvSpPr>
            <p:cNvPr id="9" name="Oval 14">
              <a:extLst>
                <a:ext uri="{FF2B5EF4-FFF2-40B4-BE49-F238E27FC236}">
                  <a16:creationId xmlns:a16="http://schemas.microsoft.com/office/drawing/2014/main" id="{807441FE-C7F7-6946-F469-C73D29A9CC33}"/>
                </a:ext>
              </a:extLst>
            </p:cNvPr>
            <p:cNvSpPr>
              <a:spLocks noChangeArrowheads="1"/>
            </p:cNvSpPr>
            <p:nvPr/>
          </p:nvSpPr>
          <p:spPr bwMode="auto">
            <a:xfrm>
              <a:off x="9793429" y="4568765"/>
              <a:ext cx="864723" cy="864722"/>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 name="Title 1"/>
          <p:cNvSpPr>
            <a:spLocks noGrp="1"/>
          </p:cNvSpPr>
          <p:nvPr>
            <p:ph type="ctrTitle"/>
          </p:nvPr>
        </p:nvSpPr>
        <p:spPr>
          <a:xfrm>
            <a:off x="788670" y="1432223"/>
            <a:ext cx="759333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10" name="Date Placeholder 3">
            <a:extLst>
              <a:ext uri="{FF2B5EF4-FFF2-40B4-BE49-F238E27FC236}">
                <a16:creationId xmlns:a16="http://schemas.microsoft.com/office/drawing/2014/main" id="{50B6B004-9289-31E5-E0EE-C3BEC928087D}"/>
              </a:ext>
            </a:extLst>
          </p:cNvPr>
          <p:cNvSpPr>
            <a:spLocks noGrp="1"/>
          </p:cNvSpPr>
          <p:nvPr>
            <p:ph type="dt" sz="half" idx="10"/>
          </p:nvPr>
        </p:nvSpPr>
        <p:spPr/>
        <p:txBody>
          <a:bodyPr/>
          <a:lstStyle>
            <a:lvl1pPr>
              <a:defRPr/>
            </a:lvl1pPr>
          </a:lstStyle>
          <a:p>
            <a:pPr>
              <a:defRPr/>
            </a:pPr>
            <a:endParaRPr lang="en-US" altLang="en-US"/>
          </a:p>
        </p:txBody>
      </p:sp>
      <p:sp>
        <p:nvSpPr>
          <p:cNvPr id="11" name="Footer Placeholder 4">
            <a:extLst>
              <a:ext uri="{FF2B5EF4-FFF2-40B4-BE49-F238E27FC236}">
                <a16:creationId xmlns:a16="http://schemas.microsoft.com/office/drawing/2014/main" id="{2B777351-BB3B-EBDC-B093-BB35F5621F62}"/>
              </a:ext>
            </a:extLst>
          </p:cNvPr>
          <p:cNvSpPr>
            <a:spLocks noGrp="1"/>
          </p:cNvSpPr>
          <p:nvPr>
            <p:ph type="ftr" sz="quarter" idx="11"/>
          </p:nvPr>
        </p:nvSpPr>
        <p:spPr>
          <a:xfrm>
            <a:off x="812800" y="6272213"/>
            <a:ext cx="4745038" cy="365125"/>
          </a:xfrm>
        </p:spPr>
        <p:txBody>
          <a:bodyPr/>
          <a:lstStyle>
            <a:lvl1pPr>
              <a:defRPr/>
            </a:lvl1pPr>
          </a:lstStyle>
          <a:p>
            <a:pPr>
              <a:defRPr/>
            </a:pPr>
            <a:endParaRPr lang="en-US" altLang="en-US"/>
          </a:p>
        </p:txBody>
      </p:sp>
      <p:sp>
        <p:nvSpPr>
          <p:cNvPr id="12" name="Slide Number Placeholder 5">
            <a:extLst>
              <a:ext uri="{FF2B5EF4-FFF2-40B4-BE49-F238E27FC236}">
                <a16:creationId xmlns:a16="http://schemas.microsoft.com/office/drawing/2014/main" id="{6281B516-A0BE-DC9F-C6DD-1C84386DCF4F}"/>
              </a:ext>
            </a:extLst>
          </p:cNvPr>
          <p:cNvSpPr>
            <a:spLocks noGrp="1"/>
          </p:cNvSpPr>
          <p:nvPr>
            <p:ph type="sldNum" sz="quarter" idx="12"/>
          </p:nvPr>
        </p:nvSpPr>
        <p:spPr>
          <a:xfrm>
            <a:off x="7243763" y="4227513"/>
            <a:ext cx="895350" cy="639762"/>
          </a:xfrm>
        </p:spPr>
        <p:txBody>
          <a:bodyPr/>
          <a:lstStyle>
            <a:lvl1pPr>
              <a:defRPr sz="2800" b="1" smtClean="0"/>
            </a:lvl1pPr>
          </a:lstStyle>
          <a:p>
            <a:pPr>
              <a:defRPr/>
            </a:pPr>
            <a:fld id="{B6C34777-F8DA-4F75-9C74-0A456020DA89}" type="slidenum">
              <a:rPr lang="en-US" altLang="en-US"/>
              <a:pPr>
                <a:defRPr/>
              </a:pPr>
              <a:t>‹#›</a:t>
            </a:fld>
            <a:endParaRPr lang="en-US" altLang="en-US"/>
          </a:p>
        </p:txBody>
      </p:sp>
    </p:spTree>
    <p:extLst>
      <p:ext uri="{BB962C8B-B14F-4D97-AF65-F5344CB8AC3E}">
        <p14:creationId xmlns:p14="http://schemas.microsoft.com/office/powerpoint/2010/main" val="207087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131B095-3BBD-5BD3-B5C2-28DFA405DE61}"/>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04F3D84D-C144-7B6C-E06A-D5FA698F6CC9}"/>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A767D00E-EC8C-C3AB-D8C0-025C9E533A22}"/>
              </a:ext>
            </a:extLst>
          </p:cNvPr>
          <p:cNvSpPr>
            <a:spLocks noGrp="1"/>
          </p:cNvSpPr>
          <p:nvPr>
            <p:ph type="sldNum" sz="quarter" idx="12"/>
          </p:nvPr>
        </p:nvSpPr>
        <p:spPr/>
        <p:txBody>
          <a:bodyPr/>
          <a:lstStyle>
            <a:lvl1pPr>
              <a:defRPr/>
            </a:lvl1pPr>
          </a:lstStyle>
          <a:p>
            <a:pPr>
              <a:defRPr/>
            </a:pPr>
            <a:fld id="{8F561361-E72E-4D1C-BD54-7DC8D23510FC}" type="slidenum">
              <a:rPr lang="en-US" altLang="en-US"/>
              <a:pPr>
                <a:defRPr/>
              </a:pPr>
              <a:t>‹#›</a:t>
            </a:fld>
            <a:endParaRPr lang="en-US" altLang="en-US"/>
          </a:p>
        </p:txBody>
      </p:sp>
    </p:spTree>
    <p:extLst>
      <p:ext uri="{BB962C8B-B14F-4D97-AF65-F5344CB8AC3E}">
        <p14:creationId xmlns:p14="http://schemas.microsoft.com/office/powerpoint/2010/main" val="366837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062D87C-5A1D-948B-5B09-AE09329A9582}"/>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20B6D21A-C5D9-8F40-E728-E637215B0F99}"/>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ECBB278C-8B3C-F95E-92FA-8BC2F8F177A1}"/>
              </a:ext>
            </a:extLst>
          </p:cNvPr>
          <p:cNvSpPr>
            <a:spLocks noGrp="1"/>
          </p:cNvSpPr>
          <p:nvPr>
            <p:ph type="sldNum" sz="quarter" idx="12"/>
          </p:nvPr>
        </p:nvSpPr>
        <p:spPr/>
        <p:txBody>
          <a:bodyPr/>
          <a:lstStyle>
            <a:lvl1pPr>
              <a:defRPr/>
            </a:lvl1pPr>
          </a:lstStyle>
          <a:p>
            <a:pPr>
              <a:defRPr/>
            </a:pPr>
            <a:fld id="{27009A59-49B3-4375-BC04-6F2694273A31}" type="slidenum">
              <a:rPr lang="en-US" altLang="en-US"/>
              <a:pPr>
                <a:defRPr/>
              </a:pPr>
              <a:t>‹#›</a:t>
            </a:fld>
            <a:endParaRPr lang="en-US" altLang="en-US"/>
          </a:p>
        </p:txBody>
      </p:sp>
    </p:spTree>
    <p:extLst>
      <p:ext uri="{BB962C8B-B14F-4D97-AF65-F5344CB8AC3E}">
        <p14:creationId xmlns:p14="http://schemas.microsoft.com/office/powerpoint/2010/main" val="921273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a:t>Click to edit Master title style</a:t>
            </a:r>
          </a:p>
        </p:txBody>
      </p:sp>
      <p:sp>
        <p:nvSpPr>
          <p:cNvPr id="3" name="Text Placeholder 2"/>
          <p:cNvSpPr>
            <a:spLocks noGrp="1"/>
          </p:cNvSpPr>
          <p:nvPr>
            <p:ph type="body" sz="half" idx="1"/>
          </p:nvPr>
        </p:nvSpPr>
        <p:spPr>
          <a:xfrm>
            <a:off x="685800" y="1828800"/>
            <a:ext cx="37719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828800"/>
            <a:ext cx="37719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E065EC-A799-E4E9-E5C4-60BA2B840581}"/>
              </a:ext>
            </a:extLst>
          </p:cNvPr>
          <p:cNvSpPr>
            <a:spLocks noGrp="1"/>
          </p:cNvSpPr>
          <p:nvPr>
            <p:ph type="dt" sz="half" idx="10"/>
          </p:nvPr>
        </p:nvSpPr>
        <p:spPr>
          <a:xfrm>
            <a:off x="1371600" y="6248400"/>
            <a:ext cx="1905000" cy="457200"/>
          </a:xfrm>
        </p:spPr>
        <p:txBody>
          <a:bodyPr/>
          <a:lstStyle>
            <a:lvl1pPr>
              <a:defRPr/>
            </a:lvl1pPr>
          </a:lstStyle>
          <a:p>
            <a:pPr>
              <a:defRPr/>
            </a:pPr>
            <a:endParaRPr lang="en-US" altLang="en-US"/>
          </a:p>
        </p:txBody>
      </p:sp>
      <p:sp>
        <p:nvSpPr>
          <p:cNvPr id="6" name="Footer Placeholder 5">
            <a:extLst>
              <a:ext uri="{FF2B5EF4-FFF2-40B4-BE49-F238E27FC236}">
                <a16:creationId xmlns:a16="http://schemas.microsoft.com/office/drawing/2014/main" id="{CC1D3905-0A32-86EB-0656-79189555B0F4}"/>
              </a:ext>
            </a:extLst>
          </p:cNvPr>
          <p:cNvSpPr>
            <a:spLocks noGrp="1"/>
          </p:cNvSpPr>
          <p:nvPr>
            <p:ph type="ftr" sz="quarter" idx="11"/>
          </p:nvPr>
        </p:nvSpPr>
        <p:spPr>
          <a:xfrm>
            <a:off x="3556000" y="6248400"/>
            <a:ext cx="2895600" cy="457200"/>
          </a:xfrm>
        </p:spPr>
        <p:txBody>
          <a:bodyPr/>
          <a:lstStyle>
            <a:lvl1pPr>
              <a:defRPr/>
            </a:lvl1pPr>
          </a:lstStyle>
          <a:p>
            <a:pPr>
              <a:defRPr/>
            </a:pPr>
            <a:endParaRPr lang="en-US" altLang="en-US"/>
          </a:p>
        </p:txBody>
      </p:sp>
      <p:sp>
        <p:nvSpPr>
          <p:cNvPr id="7" name="Slide Number Placeholder 6">
            <a:extLst>
              <a:ext uri="{FF2B5EF4-FFF2-40B4-BE49-F238E27FC236}">
                <a16:creationId xmlns:a16="http://schemas.microsoft.com/office/drawing/2014/main" id="{114263F6-4AD2-B177-6796-0E5E88E1CBEF}"/>
              </a:ext>
            </a:extLst>
          </p:cNvPr>
          <p:cNvSpPr>
            <a:spLocks noGrp="1"/>
          </p:cNvSpPr>
          <p:nvPr>
            <p:ph type="sldNum" sz="quarter" idx="12"/>
          </p:nvPr>
        </p:nvSpPr>
        <p:spPr>
          <a:xfrm>
            <a:off x="6718300" y="6248400"/>
            <a:ext cx="1905000" cy="457200"/>
          </a:xfrm>
        </p:spPr>
        <p:txBody>
          <a:bodyPr/>
          <a:lstStyle>
            <a:lvl1pPr>
              <a:defRPr/>
            </a:lvl1pPr>
          </a:lstStyle>
          <a:p>
            <a:pPr>
              <a:defRPr/>
            </a:pPr>
            <a:fld id="{550AA860-5652-44C7-82E0-608F83C4F1BD}" type="slidenum">
              <a:rPr lang="en-US" altLang="en-US"/>
              <a:pPr>
                <a:defRPr/>
              </a:pPr>
              <a:t>‹#›</a:t>
            </a:fld>
            <a:endParaRPr lang="en-US" altLang="en-US"/>
          </a:p>
        </p:txBody>
      </p:sp>
    </p:spTree>
    <p:extLst>
      <p:ext uri="{BB962C8B-B14F-4D97-AF65-F5344CB8AC3E}">
        <p14:creationId xmlns:p14="http://schemas.microsoft.com/office/powerpoint/2010/main" val="34894442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a:t>Click to edit Master title style</a:t>
            </a:r>
          </a:p>
        </p:txBody>
      </p:sp>
      <p:sp>
        <p:nvSpPr>
          <p:cNvPr id="3" name="Text Placeholder 2"/>
          <p:cNvSpPr>
            <a:spLocks noGrp="1"/>
          </p:cNvSpPr>
          <p:nvPr>
            <p:ph type="body" sz="half" idx="1"/>
          </p:nvPr>
        </p:nvSpPr>
        <p:spPr>
          <a:xfrm>
            <a:off x="685800" y="1828800"/>
            <a:ext cx="37719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828800"/>
            <a:ext cx="3771900" cy="1752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10100" y="3733800"/>
            <a:ext cx="3771900" cy="1752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a:extLst>
              <a:ext uri="{FF2B5EF4-FFF2-40B4-BE49-F238E27FC236}">
                <a16:creationId xmlns:a16="http://schemas.microsoft.com/office/drawing/2014/main" id="{144271A2-2457-F8A5-4F6E-CF900BD85825}"/>
              </a:ext>
            </a:extLst>
          </p:cNvPr>
          <p:cNvSpPr>
            <a:spLocks noGrp="1"/>
          </p:cNvSpPr>
          <p:nvPr>
            <p:ph type="dt" sz="half" idx="10"/>
          </p:nvPr>
        </p:nvSpPr>
        <p:spPr>
          <a:xfrm>
            <a:off x="1371600" y="6248400"/>
            <a:ext cx="1905000" cy="457200"/>
          </a:xfrm>
        </p:spPr>
        <p:txBody>
          <a:bodyPr/>
          <a:lstStyle>
            <a:lvl1pPr>
              <a:defRPr/>
            </a:lvl1pPr>
          </a:lstStyle>
          <a:p>
            <a:pPr>
              <a:defRPr/>
            </a:pPr>
            <a:endParaRPr lang="en-US" altLang="en-US"/>
          </a:p>
        </p:txBody>
      </p:sp>
      <p:sp>
        <p:nvSpPr>
          <p:cNvPr id="7" name="Footer Placeholder 6">
            <a:extLst>
              <a:ext uri="{FF2B5EF4-FFF2-40B4-BE49-F238E27FC236}">
                <a16:creationId xmlns:a16="http://schemas.microsoft.com/office/drawing/2014/main" id="{1D5DF072-49FE-C2A0-BCD5-3F62974CA330}"/>
              </a:ext>
            </a:extLst>
          </p:cNvPr>
          <p:cNvSpPr>
            <a:spLocks noGrp="1"/>
          </p:cNvSpPr>
          <p:nvPr>
            <p:ph type="ftr" sz="quarter" idx="11"/>
          </p:nvPr>
        </p:nvSpPr>
        <p:spPr>
          <a:xfrm>
            <a:off x="3556000" y="6248400"/>
            <a:ext cx="2895600" cy="457200"/>
          </a:xfrm>
        </p:spPr>
        <p:txBody>
          <a:bodyPr/>
          <a:lstStyle>
            <a:lvl1pPr>
              <a:defRPr/>
            </a:lvl1pPr>
          </a:lstStyle>
          <a:p>
            <a:pPr>
              <a:defRPr/>
            </a:pPr>
            <a:endParaRPr lang="en-US" altLang="en-US"/>
          </a:p>
        </p:txBody>
      </p:sp>
      <p:sp>
        <p:nvSpPr>
          <p:cNvPr id="8" name="Slide Number Placeholder 7">
            <a:extLst>
              <a:ext uri="{FF2B5EF4-FFF2-40B4-BE49-F238E27FC236}">
                <a16:creationId xmlns:a16="http://schemas.microsoft.com/office/drawing/2014/main" id="{63163F8A-1A61-A88B-B5FD-A6378F250DF6}"/>
              </a:ext>
            </a:extLst>
          </p:cNvPr>
          <p:cNvSpPr>
            <a:spLocks noGrp="1"/>
          </p:cNvSpPr>
          <p:nvPr>
            <p:ph type="sldNum" sz="quarter" idx="12"/>
          </p:nvPr>
        </p:nvSpPr>
        <p:spPr>
          <a:xfrm>
            <a:off x="6718300" y="6248400"/>
            <a:ext cx="1905000" cy="457200"/>
          </a:xfrm>
        </p:spPr>
        <p:txBody>
          <a:bodyPr/>
          <a:lstStyle>
            <a:lvl1pPr>
              <a:defRPr/>
            </a:lvl1pPr>
          </a:lstStyle>
          <a:p>
            <a:pPr>
              <a:defRPr/>
            </a:pPr>
            <a:fld id="{DB43099A-8FD0-46B7-A5A7-6A320ED3A71D}" type="slidenum">
              <a:rPr lang="en-US" altLang="en-US"/>
              <a:pPr>
                <a:defRPr/>
              </a:pPr>
              <a:t>‹#›</a:t>
            </a:fld>
            <a:endParaRPr lang="en-US" altLang="en-US"/>
          </a:p>
        </p:txBody>
      </p:sp>
    </p:spTree>
    <p:extLst>
      <p:ext uri="{BB962C8B-B14F-4D97-AF65-F5344CB8AC3E}">
        <p14:creationId xmlns:p14="http://schemas.microsoft.com/office/powerpoint/2010/main" val="2251879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C6305BB-D38A-0CDC-423D-978BB5781A97}"/>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BBB23DCD-5DFF-48E3-BD7A-3F17158A5C2A}"/>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9B3B0A8C-1350-261F-BEA2-C01EBF641EA2}"/>
              </a:ext>
            </a:extLst>
          </p:cNvPr>
          <p:cNvSpPr>
            <a:spLocks noGrp="1"/>
          </p:cNvSpPr>
          <p:nvPr>
            <p:ph type="sldNum" sz="quarter" idx="12"/>
          </p:nvPr>
        </p:nvSpPr>
        <p:spPr/>
        <p:txBody>
          <a:bodyPr/>
          <a:lstStyle>
            <a:lvl1pPr>
              <a:defRPr/>
            </a:lvl1pPr>
          </a:lstStyle>
          <a:p>
            <a:pPr>
              <a:defRPr/>
            </a:pPr>
            <a:fld id="{3CCDF7B4-8294-44AC-AB6B-0E3CC1043A31}" type="slidenum">
              <a:rPr lang="en-US" altLang="en-US"/>
              <a:pPr>
                <a:defRPr/>
              </a:pPr>
              <a:t>‹#›</a:t>
            </a:fld>
            <a:endParaRPr lang="en-US" altLang="en-US"/>
          </a:p>
        </p:txBody>
      </p:sp>
    </p:spTree>
    <p:extLst>
      <p:ext uri="{BB962C8B-B14F-4D97-AF65-F5344CB8AC3E}">
        <p14:creationId xmlns:p14="http://schemas.microsoft.com/office/powerpoint/2010/main" val="3463169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248CCC6-E75E-569C-50ED-05B53278BBCD}"/>
              </a:ext>
            </a:extLst>
          </p:cNvPr>
          <p:cNvSpPr/>
          <p:nvPr/>
        </p:nvSpPr>
        <p:spPr>
          <a:xfrm>
            <a:off x="0" y="4917989"/>
            <a:ext cx="9144000" cy="1940010"/>
          </a:xfrm>
          <a:prstGeom prst="rect">
            <a:avLst/>
          </a:prstGeom>
          <a:blipFill dpi="0" rotWithShape="1">
            <a:blip r:embed="rId2">
              <a:alphaModFix amt="80000"/>
              <a:lum bright="70000" contrast="-70000"/>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9">
            <a:extLst>
              <a:ext uri="{FF2B5EF4-FFF2-40B4-BE49-F238E27FC236}">
                <a16:creationId xmlns:a16="http://schemas.microsoft.com/office/drawing/2014/main" id="{2ECEB61F-23DA-4DFE-338A-43ABEA9BA98E}"/>
              </a:ext>
            </a:extLst>
          </p:cNvPr>
          <p:cNvGrpSpPr>
            <a:grpSpLocks noChangeAspect="1"/>
          </p:cNvGrpSpPr>
          <p:nvPr/>
        </p:nvGrpSpPr>
        <p:grpSpPr bwMode="auto">
          <a:xfrm>
            <a:off x="633413" y="2430463"/>
            <a:ext cx="914400" cy="914400"/>
            <a:chOff x="9685338" y="4460675"/>
            <a:chExt cx="1080904" cy="1080902"/>
          </a:xfrm>
        </p:grpSpPr>
        <p:sp>
          <p:nvSpPr>
            <p:cNvPr id="6" name="Oval 5">
              <a:extLst>
                <a:ext uri="{FF2B5EF4-FFF2-40B4-BE49-F238E27FC236}">
                  <a16:creationId xmlns:a16="http://schemas.microsoft.com/office/drawing/2014/main" id="{BAABE80B-DF36-8D8E-74EE-2EACAC239A93}"/>
                </a:ext>
              </a:extLst>
            </p:cNvPr>
            <p:cNvSpPr/>
            <p:nvPr/>
          </p:nvSpPr>
          <p:spPr>
            <a:xfrm>
              <a:off x="9685338" y="4460675"/>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sp>
        <p:sp>
          <p:nvSpPr>
            <p:cNvPr id="7" name="Oval 12">
              <a:extLst>
                <a:ext uri="{FF2B5EF4-FFF2-40B4-BE49-F238E27FC236}">
                  <a16:creationId xmlns:a16="http://schemas.microsoft.com/office/drawing/2014/main" id="{A1A4664A-A83B-F647-B3BA-3CE5C793D0B9}"/>
                </a:ext>
              </a:extLst>
            </p:cNvPr>
            <p:cNvSpPr>
              <a:spLocks noChangeArrowheads="1"/>
            </p:cNvSpPr>
            <p:nvPr/>
          </p:nvSpPr>
          <p:spPr bwMode="auto">
            <a:xfrm>
              <a:off x="9793429" y="4568765"/>
              <a:ext cx="864723" cy="864722"/>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 name="Title 1"/>
          <p:cNvSpPr>
            <a:spLocks noGrp="1"/>
          </p:cNvSpPr>
          <p:nvPr>
            <p:ph type="title"/>
          </p:nvPr>
        </p:nvSpPr>
        <p:spPr>
          <a:xfrm>
            <a:off x="1625346" y="1225296"/>
            <a:ext cx="6960870" cy="3520440"/>
          </a:xfrm>
        </p:spPr>
        <p:txBody>
          <a:bodyPr/>
          <a:lstStyle>
            <a:lvl1pPr>
              <a:lnSpc>
                <a:spcPct val="80000"/>
              </a:lnSpc>
              <a:defRPr sz="6400" b="0"/>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a:extLst>
              <a:ext uri="{FF2B5EF4-FFF2-40B4-BE49-F238E27FC236}">
                <a16:creationId xmlns:a16="http://schemas.microsoft.com/office/drawing/2014/main" id="{511B4268-F09D-940F-7C2E-1F58ABB2E8B5}"/>
              </a:ext>
            </a:extLst>
          </p:cNvPr>
          <p:cNvSpPr>
            <a:spLocks noGrp="1"/>
          </p:cNvSpPr>
          <p:nvPr>
            <p:ph type="dt" sz="half" idx="10"/>
          </p:nvPr>
        </p:nvSpPr>
        <p:spPr>
          <a:xfrm>
            <a:off x="6445250" y="6272213"/>
            <a:ext cx="1982788" cy="365125"/>
          </a:xfrm>
        </p:spPr>
        <p:txBody>
          <a:bodyPr/>
          <a:lstStyle>
            <a:lvl1pPr>
              <a:defRPr>
                <a:solidFill>
                  <a:schemeClr val="accent1">
                    <a:lumMod val="50000"/>
                  </a:schemeClr>
                </a:solidFill>
              </a:defRPr>
            </a:lvl1pPr>
          </a:lstStyle>
          <a:p>
            <a:pPr>
              <a:defRPr/>
            </a:pPr>
            <a:endParaRPr lang="en-US" altLang="en-US"/>
          </a:p>
        </p:txBody>
      </p:sp>
      <p:sp>
        <p:nvSpPr>
          <p:cNvPr id="9" name="Footer Placeholder 4">
            <a:extLst>
              <a:ext uri="{FF2B5EF4-FFF2-40B4-BE49-F238E27FC236}">
                <a16:creationId xmlns:a16="http://schemas.microsoft.com/office/drawing/2014/main" id="{EFEABD1B-3FBC-0AF4-E1A6-536627705963}"/>
              </a:ext>
            </a:extLst>
          </p:cNvPr>
          <p:cNvSpPr>
            <a:spLocks noGrp="1"/>
          </p:cNvSpPr>
          <p:nvPr>
            <p:ph type="ftr" sz="quarter" idx="11"/>
          </p:nvPr>
        </p:nvSpPr>
        <p:spPr>
          <a:xfrm>
            <a:off x="1636713" y="6272213"/>
            <a:ext cx="4745037" cy="365125"/>
          </a:xfrm>
        </p:spPr>
        <p:txBody>
          <a:bodyPr/>
          <a:lstStyle>
            <a:lvl1pPr>
              <a:defRPr>
                <a:solidFill>
                  <a:schemeClr val="accent1">
                    <a:lumMod val="50000"/>
                  </a:schemeClr>
                </a:solidFill>
              </a:defRPr>
            </a:lvl1pPr>
          </a:lstStyle>
          <a:p>
            <a:pPr>
              <a:defRPr/>
            </a:pPr>
            <a:endParaRPr lang="en-US" altLang="en-US"/>
          </a:p>
        </p:txBody>
      </p:sp>
      <p:sp>
        <p:nvSpPr>
          <p:cNvPr id="10" name="Slide Number Placeholder 5">
            <a:extLst>
              <a:ext uri="{FF2B5EF4-FFF2-40B4-BE49-F238E27FC236}">
                <a16:creationId xmlns:a16="http://schemas.microsoft.com/office/drawing/2014/main" id="{3B3F3AAA-7EAA-F526-4E2F-53BBBA781078}"/>
              </a:ext>
            </a:extLst>
          </p:cNvPr>
          <p:cNvSpPr>
            <a:spLocks noGrp="1"/>
          </p:cNvSpPr>
          <p:nvPr>
            <p:ph type="sldNum" sz="quarter" idx="12"/>
          </p:nvPr>
        </p:nvSpPr>
        <p:spPr>
          <a:xfrm>
            <a:off x="646113" y="2508250"/>
            <a:ext cx="890587" cy="720725"/>
          </a:xfrm>
        </p:spPr>
        <p:txBody>
          <a:bodyPr/>
          <a:lstStyle>
            <a:lvl1pPr>
              <a:defRPr sz="2800" smtClean="0"/>
            </a:lvl1pPr>
          </a:lstStyle>
          <a:p>
            <a:pPr>
              <a:defRPr/>
            </a:pPr>
            <a:fld id="{0C58BCD9-9C91-4FA3-A239-B40CB5108DE0}" type="slidenum">
              <a:rPr lang="en-US" altLang="en-US"/>
              <a:pPr>
                <a:defRPr/>
              </a:pPr>
              <a:t>‹#›</a:t>
            </a:fld>
            <a:endParaRPr lang="en-US" altLang="en-US"/>
          </a:p>
        </p:txBody>
      </p:sp>
    </p:spTree>
    <p:extLst>
      <p:ext uri="{BB962C8B-B14F-4D97-AF65-F5344CB8AC3E}">
        <p14:creationId xmlns:p14="http://schemas.microsoft.com/office/powerpoint/2010/main" val="2551085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A0100C95-49FD-450E-41A3-F80FD30C60AC}"/>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8EEE1794-81A1-E7D7-8726-33634EC94E9E}"/>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34275531-C6C1-AA67-3F2C-8050AB6A97E6}"/>
              </a:ext>
            </a:extLst>
          </p:cNvPr>
          <p:cNvSpPr>
            <a:spLocks noGrp="1"/>
          </p:cNvSpPr>
          <p:nvPr>
            <p:ph type="sldNum" sz="quarter" idx="12"/>
          </p:nvPr>
        </p:nvSpPr>
        <p:spPr/>
        <p:txBody>
          <a:bodyPr/>
          <a:lstStyle>
            <a:lvl1pPr>
              <a:defRPr/>
            </a:lvl1pPr>
          </a:lstStyle>
          <a:p>
            <a:pPr>
              <a:defRPr/>
            </a:pPr>
            <a:fld id="{2441B92C-AB9A-4565-AD5D-8BBAD0C23C06}" type="slidenum">
              <a:rPr lang="en-US" altLang="en-US"/>
              <a:pPr>
                <a:defRPr/>
              </a:pPr>
              <a:t>‹#›</a:t>
            </a:fld>
            <a:endParaRPr lang="en-US" altLang="en-US"/>
          </a:p>
        </p:txBody>
      </p:sp>
    </p:spTree>
    <p:extLst>
      <p:ext uri="{BB962C8B-B14F-4D97-AF65-F5344CB8AC3E}">
        <p14:creationId xmlns:p14="http://schemas.microsoft.com/office/powerpoint/2010/main" val="2447797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3">
            <a:extLst>
              <a:ext uri="{FF2B5EF4-FFF2-40B4-BE49-F238E27FC236}">
                <a16:creationId xmlns:a16="http://schemas.microsoft.com/office/drawing/2014/main" id="{80313DC7-73FC-A20A-EDE8-05CFB4F6675B}"/>
              </a:ext>
            </a:extLst>
          </p:cNvPr>
          <p:cNvSpPr>
            <a:spLocks noGrp="1"/>
          </p:cNvSpPr>
          <p:nvPr>
            <p:ph type="dt" sz="half" idx="10"/>
          </p:nvPr>
        </p:nvSpPr>
        <p:spPr/>
        <p:txBody>
          <a:bodyPr/>
          <a:lstStyle>
            <a:lvl1pPr>
              <a:defRPr/>
            </a:lvl1pPr>
          </a:lstStyle>
          <a:p>
            <a:pPr>
              <a:defRPr/>
            </a:pPr>
            <a:endParaRPr lang="en-US" altLang="en-US"/>
          </a:p>
        </p:txBody>
      </p:sp>
      <p:sp>
        <p:nvSpPr>
          <p:cNvPr id="7" name="Footer Placeholder 4">
            <a:extLst>
              <a:ext uri="{FF2B5EF4-FFF2-40B4-BE49-F238E27FC236}">
                <a16:creationId xmlns:a16="http://schemas.microsoft.com/office/drawing/2014/main" id="{A2927EA7-14A7-8613-6EF2-825FE53906E6}"/>
              </a:ext>
            </a:extLst>
          </p:cNvPr>
          <p:cNvSpPr>
            <a:spLocks noGrp="1"/>
          </p:cNvSpPr>
          <p:nvPr>
            <p:ph type="ftr" sz="quarter" idx="11"/>
          </p:nvPr>
        </p:nvSpPr>
        <p:spPr/>
        <p:txBody>
          <a:bodyPr/>
          <a:lstStyle>
            <a:lvl1pPr>
              <a:defRPr/>
            </a:lvl1pPr>
          </a:lstStyle>
          <a:p>
            <a:pPr>
              <a:defRPr/>
            </a:pPr>
            <a:endParaRPr lang="en-US" altLang="en-US"/>
          </a:p>
        </p:txBody>
      </p:sp>
      <p:sp>
        <p:nvSpPr>
          <p:cNvPr id="8" name="Slide Number Placeholder 5">
            <a:extLst>
              <a:ext uri="{FF2B5EF4-FFF2-40B4-BE49-F238E27FC236}">
                <a16:creationId xmlns:a16="http://schemas.microsoft.com/office/drawing/2014/main" id="{D41A9E44-C5E7-8BF0-F9BB-DB2C3C15FB7C}"/>
              </a:ext>
            </a:extLst>
          </p:cNvPr>
          <p:cNvSpPr>
            <a:spLocks noGrp="1"/>
          </p:cNvSpPr>
          <p:nvPr>
            <p:ph type="sldNum" sz="quarter" idx="12"/>
          </p:nvPr>
        </p:nvSpPr>
        <p:spPr/>
        <p:txBody>
          <a:bodyPr/>
          <a:lstStyle>
            <a:lvl1pPr>
              <a:defRPr/>
            </a:lvl1pPr>
          </a:lstStyle>
          <a:p>
            <a:pPr>
              <a:defRPr/>
            </a:pPr>
            <a:fld id="{36BE1C6C-BDC0-4CA6-B930-5C219544DD82}" type="slidenum">
              <a:rPr lang="en-US" altLang="en-US"/>
              <a:pPr>
                <a:defRPr/>
              </a:pPr>
              <a:t>‹#›</a:t>
            </a:fld>
            <a:endParaRPr lang="en-US" altLang="en-US"/>
          </a:p>
        </p:txBody>
      </p:sp>
    </p:spTree>
    <p:extLst>
      <p:ext uri="{BB962C8B-B14F-4D97-AF65-F5344CB8AC3E}">
        <p14:creationId xmlns:p14="http://schemas.microsoft.com/office/powerpoint/2010/main" val="4236985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3">
            <a:extLst>
              <a:ext uri="{FF2B5EF4-FFF2-40B4-BE49-F238E27FC236}">
                <a16:creationId xmlns:a16="http://schemas.microsoft.com/office/drawing/2014/main" id="{965956E3-75AE-53EA-8FFE-645EF5348AA2}"/>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406FF2D9-FAD2-0D0A-F2D6-0417106DE762}"/>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40A883C5-4A94-C2B3-C144-AEFAC95AA897}"/>
              </a:ext>
            </a:extLst>
          </p:cNvPr>
          <p:cNvSpPr>
            <a:spLocks noGrp="1"/>
          </p:cNvSpPr>
          <p:nvPr>
            <p:ph type="sldNum" sz="quarter" idx="12"/>
          </p:nvPr>
        </p:nvSpPr>
        <p:spPr/>
        <p:txBody>
          <a:bodyPr/>
          <a:lstStyle>
            <a:lvl1pPr>
              <a:defRPr/>
            </a:lvl1pPr>
          </a:lstStyle>
          <a:p>
            <a:pPr>
              <a:defRPr/>
            </a:pPr>
            <a:fld id="{564293A7-A741-4ED3-92B3-362DA18AD59F}" type="slidenum">
              <a:rPr lang="en-US" altLang="en-US"/>
              <a:pPr>
                <a:defRPr/>
              </a:pPr>
              <a:t>‹#›</a:t>
            </a:fld>
            <a:endParaRPr lang="en-US" altLang="en-US"/>
          </a:p>
        </p:txBody>
      </p:sp>
    </p:spTree>
    <p:extLst>
      <p:ext uri="{BB962C8B-B14F-4D97-AF65-F5344CB8AC3E}">
        <p14:creationId xmlns:p14="http://schemas.microsoft.com/office/powerpoint/2010/main" val="588708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327ADE3-D5D9-0212-2FF6-9ECC0B86BF6F}"/>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327EA223-DB88-C465-1867-750EED67CA8A}"/>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7C915D26-68D9-D20C-5B84-49214A13CA96}"/>
              </a:ext>
            </a:extLst>
          </p:cNvPr>
          <p:cNvSpPr>
            <a:spLocks noGrp="1"/>
          </p:cNvSpPr>
          <p:nvPr>
            <p:ph type="sldNum" sz="quarter" idx="12"/>
          </p:nvPr>
        </p:nvSpPr>
        <p:spPr/>
        <p:txBody>
          <a:bodyPr/>
          <a:lstStyle>
            <a:lvl1pPr>
              <a:defRPr/>
            </a:lvl1pPr>
          </a:lstStyle>
          <a:p>
            <a:pPr>
              <a:defRPr/>
            </a:pPr>
            <a:fld id="{A86E0DE8-5500-438C-9B0C-B589530239A0}" type="slidenum">
              <a:rPr lang="en-US" altLang="en-US"/>
              <a:pPr>
                <a:defRPr/>
              </a:pPr>
              <a:t>‹#›</a:t>
            </a:fld>
            <a:endParaRPr lang="en-US" altLang="en-US"/>
          </a:p>
        </p:txBody>
      </p:sp>
    </p:spTree>
    <p:extLst>
      <p:ext uri="{BB962C8B-B14F-4D97-AF65-F5344CB8AC3E}">
        <p14:creationId xmlns:p14="http://schemas.microsoft.com/office/powerpoint/2010/main" val="3688277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1FFDC39-AED3-73F0-7EEA-9A9B98DA7C04}"/>
              </a:ext>
            </a:extLst>
          </p:cNvPr>
          <p:cNvSpPr/>
          <p:nvPr/>
        </p:nvSpPr>
        <p:spPr>
          <a:xfrm>
            <a:off x="6227806" y="1"/>
            <a:ext cx="2916194" cy="6857999"/>
          </a:xfrm>
          <a:prstGeom prst="rect">
            <a:avLst/>
          </a:prstGeom>
          <a:blipFill dpi="0" rotWithShape="1">
            <a:blip r:embed="rId2">
              <a:alphaModFix amt="60000"/>
              <a:lum bright="70000" contrast="-70000"/>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9">
            <a:extLst>
              <a:ext uri="{FF2B5EF4-FFF2-40B4-BE49-F238E27FC236}">
                <a16:creationId xmlns:a16="http://schemas.microsoft.com/office/drawing/2014/main" id="{2A39ED6C-E115-1423-C1EF-D004499F1151}"/>
              </a:ext>
            </a:extLst>
          </p:cNvPr>
          <p:cNvGrpSpPr>
            <a:grpSpLocks/>
          </p:cNvGrpSpPr>
          <p:nvPr/>
        </p:nvGrpSpPr>
        <p:grpSpPr bwMode="auto">
          <a:xfrm>
            <a:off x="8523288" y="6254750"/>
            <a:ext cx="392112" cy="393700"/>
            <a:chOff x="8532189" y="5068824"/>
            <a:chExt cx="393192" cy="393192"/>
          </a:xfrm>
        </p:grpSpPr>
        <p:sp>
          <p:nvSpPr>
            <p:cNvPr id="7" name="Oval 6">
              <a:extLst>
                <a:ext uri="{FF2B5EF4-FFF2-40B4-BE49-F238E27FC236}">
                  <a16:creationId xmlns:a16="http://schemas.microsoft.com/office/drawing/2014/main" id="{27371CBD-5DB2-8BDB-486E-79A3FBF578E8}"/>
                </a:ext>
              </a:extLst>
            </p:cNvPr>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blip>
              <a:srcRect/>
              <a:tile tx="50800" ty="0" sx="85000" sy="85000" flip="none" algn="tl"/>
            </a:blipFill>
            <a:ln w="25400" cap="flat" cmpd="sng" algn="ctr">
              <a:noFill/>
              <a:prstDash val="solid"/>
            </a:ln>
            <a:effectLst/>
          </p:spPr>
        </p:sp>
        <p:sp>
          <p:nvSpPr>
            <p:cNvPr id="8" name="Oval 12">
              <a:extLst>
                <a:ext uri="{FF2B5EF4-FFF2-40B4-BE49-F238E27FC236}">
                  <a16:creationId xmlns:a16="http://schemas.microsoft.com/office/drawing/2014/main" id="{02572513-068F-BC79-5C78-6C1B611AD509}"/>
                </a:ext>
              </a:extLst>
            </p:cNvPr>
            <p:cNvSpPr>
              <a:spLocks noChangeAspect="1"/>
            </p:cNvSpPr>
            <p:nvPr/>
          </p:nvSpPr>
          <p:spPr bwMode="auto">
            <a:xfrm>
              <a:off x="8568766" y="5105400"/>
              <a:ext cx="320039" cy="320040"/>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 name="Title 1"/>
          <p:cNvSpPr>
            <a:spLocks noGrp="1"/>
          </p:cNvSpPr>
          <p:nvPr>
            <p:ph type="title"/>
          </p:nvPr>
        </p:nvSpPr>
        <p:spPr>
          <a:xfrm>
            <a:off x="6412230" y="685800"/>
            <a:ext cx="2400300" cy="1737360"/>
          </a:xfrm>
        </p:spPr>
        <p:txBody>
          <a:bodyPr anchor="b"/>
          <a:lstStyle>
            <a:lvl1pPr>
              <a:defRPr sz="2800" b="0"/>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Date Placeholder 8">
            <a:extLst>
              <a:ext uri="{FF2B5EF4-FFF2-40B4-BE49-F238E27FC236}">
                <a16:creationId xmlns:a16="http://schemas.microsoft.com/office/drawing/2014/main" id="{9E9FB2E7-565A-76E0-578B-DE378E040823}"/>
              </a:ext>
            </a:extLst>
          </p:cNvPr>
          <p:cNvSpPr>
            <a:spLocks noGrp="1"/>
          </p:cNvSpPr>
          <p:nvPr>
            <p:ph type="dt" sz="half" idx="10"/>
          </p:nvPr>
        </p:nvSpPr>
        <p:spPr/>
        <p:txBody>
          <a:bodyPr/>
          <a:lstStyle>
            <a:lvl1pPr>
              <a:defRPr/>
            </a:lvl1pPr>
          </a:lstStyle>
          <a:p>
            <a:pPr>
              <a:defRPr/>
            </a:pPr>
            <a:endParaRPr lang="en-US" altLang="en-US"/>
          </a:p>
        </p:txBody>
      </p:sp>
      <p:sp>
        <p:nvSpPr>
          <p:cNvPr id="10" name="Footer Placeholder 9">
            <a:extLst>
              <a:ext uri="{FF2B5EF4-FFF2-40B4-BE49-F238E27FC236}">
                <a16:creationId xmlns:a16="http://schemas.microsoft.com/office/drawing/2014/main" id="{50408B47-B5EB-9F05-057C-2425E4BE33B7}"/>
              </a:ext>
            </a:extLst>
          </p:cNvPr>
          <p:cNvSpPr>
            <a:spLocks noGrp="1"/>
          </p:cNvSpPr>
          <p:nvPr>
            <p:ph type="ftr" sz="quarter" idx="11"/>
          </p:nvPr>
        </p:nvSpPr>
        <p:spPr/>
        <p:txBody>
          <a:bodyPr/>
          <a:lstStyle>
            <a:lvl1pPr>
              <a:defRPr/>
            </a:lvl1pPr>
          </a:lstStyle>
          <a:p>
            <a:pPr>
              <a:defRPr/>
            </a:pPr>
            <a:endParaRPr lang="en-US" altLang="en-US"/>
          </a:p>
        </p:txBody>
      </p:sp>
      <p:sp>
        <p:nvSpPr>
          <p:cNvPr id="11" name="Slide Number Placeholder 10">
            <a:extLst>
              <a:ext uri="{FF2B5EF4-FFF2-40B4-BE49-F238E27FC236}">
                <a16:creationId xmlns:a16="http://schemas.microsoft.com/office/drawing/2014/main" id="{2BC3C16C-5C97-8775-8871-BA9D730A7DB0}"/>
              </a:ext>
            </a:extLst>
          </p:cNvPr>
          <p:cNvSpPr>
            <a:spLocks noGrp="1"/>
          </p:cNvSpPr>
          <p:nvPr>
            <p:ph type="sldNum" sz="quarter" idx="12"/>
          </p:nvPr>
        </p:nvSpPr>
        <p:spPr/>
        <p:txBody>
          <a:bodyPr/>
          <a:lstStyle>
            <a:lvl1pPr>
              <a:defRPr/>
            </a:lvl1pPr>
          </a:lstStyle>
          <a:p>
            <a:pPr>
              <a:defRPr/>
            </a:pPr>
            <a:fld id="{32A44D13-F97D-4A80-8F2C-AE8B75AA6999}" type="slidenum">
              <a:rPr lang="en-US" altLang="en-US"/>
              <a:pPr>
                <a:defRPr/>
              </a:pPr>
              <a:t>‹#›</a:t>
            </a:fld>
            <a:endParaRPr lang="en-US" altLang="en-US"/>
          </a:p>
        </p:txBody>
      </p:sp>
    </p:spTree>
    <p:extLst>
      <p:ext uri="{BB962C8B-B14F-4D97-AF65-F5344CB8AC3E}">
        <p14:creationId xmlns:p14="http://schemas.microsoft.com/office/powerpoint/2010/main" val="4257539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4A789C3-9A1D-D13E-0831-08577CE5E04E}"/>
              </a:ext>
            </a:extLst>
          </p:cNvPr>
          <p:cNvSpPr/>
          <p:nvPr/>
        </p:nvSpPr>
        <p:spPr>
          <a:xfrm>
            <a:off x="6227806" y="1"/>
            <a:ext cx="2916194" cy="6857999"/>
          </a:xfrm>
          <a:prstGeom prst="rect">
            <a:avLst/>
          </a:prstGeom>
          <a:blipFill dpi="0" rotWithShape="1">
            <a:blip r:embed="rId2">
              <a:alphaModFix amt="60000"/>
              <a:lum bright="70000" contrast="-70000"/>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9">
            <a:extLst>
              <a:ext uri="{FF2B5EF4-FFF2-40B4-BE49-F238E27FC236}">
                <a16:creationId xmlns:a16="http://schemas.microsoft.com/office/drawing/2014/main" id="{82B2FDD9-D546-3967-2C8D-91030B176671}"/>
              </a:ext>
            </a:extLst>
          </p:cNvPr>
          <p:cNvGrpSpPr>
            <a:grpSpLocks/>
          </p:cNvGrpSpPr>
          <p:nvPr/>
        </p:nvGrpSpPr>
        <p:grpSpPr bwMode="auto">
          <a:xfrm>
            <a:off x="8523288" y="6254750"/>
            <a:ext cx="392112" cy="393700"/>
            <a:chOff x="8532189" y="5068824"/>
            <a:chExt cx="393192" cy="393192"/>
          </a:xfrm>
        </p:grpSpPr>
        <p:sp>
          <p:nvSpPr>
            <p:cNvPr id="7" name="Oval 6">
              <a:extLst>
                <a:ext uri="{FF2B5EF4-FFF2-40B4-BE49-F238E27FC236}">
                  <a16:creationId xmlns:a16="http://schemas.microsoft.com/office/drawing/2014/main" id="{A55D763D-DBB4-9475-9918-76F23A06D9BE}"/>
                </a:ext>
              </a:extLst>
            </p:cNvPr>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blip>
              <a:srcRect/>
              <a:tile tx="50800" ty="0" sx="85000" sy="85000" flip="none" algn="tl"/>
            </a:blipFill>
            <a:ln w="25400" cap="flat" cmpd="sng" algn="ctr">
              <a:noFill/>
              <a:prstDash val="solid"/>
            </a:ln>
            <a:effectLst/>
          </p:spPr>
        </p:sp>
        <p:sp>
          <p:nvSpPr>
            <p:cNvPr id="8" name="Oval 12">
              <a:extLst>
                <a:ext uri="{FF2B5EF4-FFF2-40B4-BE49-F238E27FC236}">
                  <a16:creationId xmlns:a16="http://schemas.microsoft.com/office/drawing/2014/main" id="{4BAB8609-F782-89F5-986B-1D24DB64E8C2}"/>
                </a:ext>
              </a:extLst>
            </p:cNvPr>
            <p:cNvSpPr>
              <a:spLocks noChangeAspect="1"/>
            </p:cNvSpPr>
            <p:nvPr/>
          </p:nvSpPr>
          <p:spPr bwMode="auto">
            <a:xfrm>
              <a:off x="8568766" y="5105400"/>
              <a:ext cx="320039" cy="320040"/>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 name="Title 1"/>
          <p:cNvSpPr>
            <a:spLocks noGrp="1"/>
          </p:cNvSpPr>
          <p:nvPr>
            <p:ph type="title"/>
          </p:nvPr>
        </p:nvSpPr>
        <p:spPr>
          <a:xfrm>
            <a:off x="6412230" y="685800"/>
            <a:ext cx="2400300" cy="1737360"/>
          </a:xfrm>
        </p:spPr>
        <p:txBody>
          <a:bodyPr anchor="b"/>
          <a:lstStyle>
            <a:lvl1pP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Date Placeholder 7">
            <a:extLst>
              <a:ext uri="{FF2B5EF4-FFF2-40B4-BE49-F238E27FC236}">
                <a16:creationId xmlns:a16="http://schemas.microsoft.com/office/drawing/2014/main" id="{7B1085D4-8015-C8B4-68B8-2EA48D3AFEC9}"/>
              </a:ext>
            </a:extLst>
          </p:cNvPr>
          <p:cNvSpPr>
            <a:spLocks noGrp="1"/>
          </p:cNvSpPr>
          <p:nvPr>
            <p:ph type="dt" sz="half" idx="10"/>
          </p:nvPr>
        </p:nvSpPr>
        <p:spPr/>
        <p:txBody>
          <a:bodyPr/>
          <a:lstStyle>
            <a:lvl1pPr>
              <a:defRPr/>
            </a:lvl1pPr>
          </a:lstStyle>
          <a:p>
            <a:pPr>
              <a:defRPr/>
            </a:pPr>
            <a:endParaRPr lang="en-US" altLang="en-US"/>
          </a:p>
        </p:txBody>
      </p:sp>
      <p:sp>
        <p:nvSpPr>
          <p:cNvPr id="10" name="Slide Number Placeholder 9">
            <a:extLst>
              <a:ext uri="{FF2B5EF4-FFF2-40B4-BE49-F238E27FC236}">
                <a16:creationId xmlns:a16="http://schemas.microsoft.com/office/drawing/2014/main" id="{973ED361-C280-59CA-E4D6-F0335EF5A641}"/>
              </a:ext>
            </a:extLst>
          </p:cNvPr>
          <p:cNvSpPr>
            <a:spLocks noGrp="1"/>
          </p:cNvSpPr>
          <p:nvPr>
            <p:ph type="sldNum" sz="quarter" idx="11"/>
          </p:nvPr>
        </p:nvSpPr>
        <p:spPr/>
        <p:txBody>
          <a:bodyPr/>
          <a:lstStyle>
            <a:lvl1pPr>
              <a:defRPr/>
            </a:lvl1pPr>
          </a:lstStyle>
          <a:p>
            <a:pPr>
              <a:defRPr/>
            </a:pPr>
            <a:fld id="{7272942C-C432-4EA9-9493-C76437DC08F1}" type="slidenum">
              <a:rPr lang="en-US" altLang="en-US"/>
              <a:pPr>
                <a:defRPr/>
              </a:pPr>
              <a:t>‹#›</a:t>
            </a:fld>
            <a:endParaRPr lang="en-US" altLang="en-US"/>
          </a:p>
        </p:txBody>
      </p:sp>
    </p:spTree>
    <p:extLst>
      <p:ext uri="{BB962C8B-B14F-4D97-AF65-F5344CB8AC3E}">
        <p14:creationId xmlns:p14="http://schemas.microsoft.com/office/powerpoint/2010/main" val="868315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1">
            <a:extLst>
              <a:ext uri="{FF2B5EF4-FFF2-40B4-BE49-F238E27FC236}">
                <a16:creationId xmlns:a16="http://schemas.microsoft.com/office/drawing/2014/main" id="{11A840FF-8324-F4B2-9F11-843F8ADD872F}"/>
              </a:ext>
            </a:extLst>
          </p:cNvPr>
          <p:cNvGrpSpPr>
            <a:grpSpLocks/>
          </p:cNvGrpSpPr>
          <p:nvPr/>
        </p:nvGrpSpPr>
        <p:grpSpPr bwMode="auto">
          <a:xfrm>
            <a:off x="8523288" y="6254750"/>
            <a:ext cx="392112" cy="393700"/>
            <a:chOff x="8532189" y="5068824"/>
            <a:chExt cx="393192" cy="393192"/>
          </a:xfrm>
        </p:grpSpPr>
        <p:sp>
          <p:nvSpPr>
            <p:cNvPr id="8" name="Oval 7">
              <a:extLst>
                <a:ext uri="{FF2B5EF4-FFF2-40B4-BE49-F238E27FC236}">
                  <a16:creationId xmlns:a16="http://schemas.microsoft.com/office/drawing/2014/main" id="{1A7E1E9D-796C-E29C-DAE8-84911A22620E}"/>
                </a:ext>
              </a:extLst>
            </p:cNvPr>
            <p:cNvSpPr>
              <a:spLocks noChangeAspect="1"/>
            </p:cNvSpPr>
            <p:nvPr/>
          </p:nvSpPr>
          <p:spPr>
            <a:xfrm>
              <a:off x="8532189" y="5068824"/>
              <a:ext cx="393192" cy="393192"/>
            </a:xfrm>
            <a:prstGeom prst="ellipse">
              <a:avLst/>
            </a:prstGeom>
            <a:blipFill dpi="0" rotWithShape="1">
              <a:blip r:embed="rId15">
                <a:duotone>
                  <a:schemeClr val="accent1">
                    <a:shade val="45000"/>
                    <a:satMod val="135000"/>
                  </a:schemeClr>
                  <a:prstClr val="white"/>
                </a:duotone>
              </a:blip>
              <a:srcRect/>
              <a:tile tx="50800" ty="0" sx="85000" sy="85000" flip="none" algn="tl"/>
            </a:blipFill>
            <a:ln w="25400" cap="flat" cmpd="sng" algn="ctr">
              <a:noFill/>
              <a:prstDash val="solid"/>
            </a:ln>
            <a:effectLst/>
          </p:spPr>
        </p:sp>
        <p:sp>
          <p:nvSpPr>
            <p:cNvPr id="1035" name="Oval 8">
              <a:extLst>
                <a:ext uri="{FF2B5EF4-FFF2-40B4-BE49-F238E27FC236}">
                  <a16:creationId xmlns:a16="http://schemas.microsoft.com/office/drawing/2014/main" id="{2935C871-F1D9-449B-A801-C16627591D97}"/>
                </a:ext>
              </a:extLst>
            </p:cNvPr>
            <p:cNvSpPr>
              <a:spLocks noChangeAspect="1"/>
            </p:cNvSpPr>
            <p:nvPr/>
          </p:nvSpPr>
          <p:spPr bwMode="auto">
            <a:xfrm>
              <a:off x="8568766" y="5105400"/>
              <a:ext cx="320039" cy="320040"/>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 name="Title Placeholder 1">
            <a:extLst>
              <a:ext uri="{FF2B5EF4-FFF2-40B4-BE49-F238E27FC236}">
                <a16:creationId xmlns:a16="http://schemas.microsoft.com/office/drawing/2014/main" id="{2ED5E91B-E716-60D4-1A65-E60FB4668C6B}"/>
              </a:ext>
            </a:extLst>
          </p:cNvPr>
          <p:cNvSpPr>
            <a:spLocks noGrp="1"/>
          </p:cNvSpPr>
          <p:nvPr>
            <p:ph type="title"/>
          </p:nvPr>
        </p:nvSpPr>
        <p:spPr>
          <a:xfrm>
            <a:off x="685800" y="484188"/>
            <a:ext cx="7772400" cy="160972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8" name="Text Placeholder 2">
            <a:extLst>
              <a:ext uri="{FF2B5EF4-FFF2-40B4-BE49-F238E27FC236}">
                <a16:creationId xmlns:a16="http://schemas.microsoft.com/office/drawing/2014/main" id="{9D2D2B8D-6CBA-0186-8DB7-61AF0D8FCA5F}"/>
              </a:ext>
            </a:extLst>
          </p:cNvPr>
          <p:cNvSpPr>
            <a:spLocks noGrp="1" noChangeArrowheads="1"/>
          </p:cNvSpPr>
          <p:nvPr>
            <p:ph type="body" idx="1"/>
          </p:nvPr>
        </p:nvSpPr>
        <p:spPr bwMode="auto">
          <a:xfrm>
            <a:off x="685800" y="2120900"/>
            <a:ext cx="77724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E4152A9-0DEF-B1E6-4A48-2FEF94913EED}"/>
              </a:ext>
            </a:extLst>
          </p:cNvPr>
          <p:cNvSpPr>
            <a:spLocks noGrp="1"/>
          </p:cNvSpPr>
          <p:nvPr>
            <p:ph type="dt" sz="half" idx="2"/>
          </p:nvPr>
        </p:nvSpPr>
        <p:spPr>
          <a:xfrm>
            <a:off x="5992813" y="6272213"/>
            <a:ext cx="2454275" cy="365125"/>
          </a:xfrm>
          <a:prstGeom prst="rect">
            <a:avLst/>
          </a:prstGeom>
        </p:spPr>
        <p:txBody>
          <a:bodyPr vert="horz" lIns="91440" tIns="45720" rIns="91440" bIns="45720" rtlCol="0" anchor="ctr"/>
          <a:lstStyle>
            <a:lvl1pPr algn="r" eaLnBrk="1" fontAlgn="auto" hangingPunct="1">
              <a:spcBef>
                <a:spcPts val="0"/>
              </a:spcBef>
              <a:spcAft>
                <a:spcPts val="0"/>
              </a:spcAft>
              <a:defRPr sz="1000">
                <a:solidFill>
                  <a:schemeClr val="accent1">
                    <a:lumMod val="50000"/>
                  </a:schemeClr>
                </a:solidFill>
                <a:latin typeface="+mn-lt"/>
              </a:defRPr>
            </a:lvl1pPr>
          </a:lstStyle>
          <a:p>
            <a:pPr>
              <a:defRPr/>
            </a:pPr>
            <a:endParaRPr lang="en-US" altLang="en-US"/>
          </a:p>
        </p:txBody>
      </p:sp>
      <p:sp>
        <p:nvSpPr>
          <p:cNvPr id="5" name="Footer Placeholder 4">
            <a:extLst>
              <a:ext uri="{FF2B5EF4-FFF2-40B4-BE49-F238E27FC236}">
                <a16:creationId xmlns:a16="http://schemas.microsoft.com/office/drawing/2014/main" id="{294D0EA8-1749-22B0-FDC4-37E6DC7B8A8D}"/>
              </a:ext>
            </a:extLst>
          </p:cNvPr>
          <p:cNvSpPr>
            <a:spLocks noGrp="1"/>
          </p:cNvSpPr>
          <p:nvPr>
            <p:ph type="ftr" sz="quarter" idx="3"/>
          </p:nvPr>
        </p:nvSpPr>
        <p:spPr>
          <a:xfrm>
            <a:off x="685800" y="6272213"/>
            <a:ext cx="4745038" cy="365125"/>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accent1">
                    <a:lumMod val="50000"/>
                  </a:schemeClr>
                </a:solidFill>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52279152-7545-089B-E613-EEF9D3DA3AAD}"/>
              </a:ext>
            </a:extLst>
          </p:cNvPr>
          <p:cNvSpPr>
            <a:spLocks noGrp="1"/>
          </p:cNvSpPr>
          <p:nvPr>
            <p:ph type="sldNum" sz="quarter" idx="4"/>
          </p:nvPr>
        </p:nvSpPr>
        <p:spPr>
          <a:xfrm>
            <a:off x="8483600" y="6272213"/>
            <a:ext cx="479425" cy="365125"/>
          </a:xfrm>
          <a:prstGeom prst="rect">
            <a:avLst/>
          </a:prstGeom>
        </p:spPr>
        <p:txBody>
          <a:bodyPr vert="horz" lIns="91440" tIns="45720" rIns="91440" bIns="45720" rtlCol="0" anchor="ctr"/>
          <a:lstStyle>
            <a:lvl1pPr algn="ctr" eaLnBrk="1" fontAlgn="auto" hangingPunct="1">
              <a:spcBef>
                <a:spcPts val="0"/>
              </a:spcBef>
              <a:spcAft>
                <a:spcPts val="0"/>
              </a:spcAft>
              <a:defRPr sz="1100" b="1" spc="-70" baseline="0" smtClean="0">
                <a:solidFill>
                  <a:srgbClr val="FFFFFF"/>
                </a:solidFill>
                <a:latin typeface="+mn-lt"/>
              </a:defRPr>
            </a:lvl1pPr>
          </a:lstStyle>
          <a:p>
            <a:pPr>
              <a:defRPr/>
            </a:pPr>
            <a:fld id="{3EED53CB-E838-4EB5-A8F9-DF273B0BD92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9" r:id="rId1"/>
    <p:sldLayoutId id="2147483682" r:id="rId2"/>
    <p:sldLayoutId id="2147483690" r:id="rId3"/>
    <p:sldLayoutId id="2147483683" r:id="rId4"/>
    <p:sldLayoutId id="2147483684" r:id="rId5"/>
    <p:sldLayoutId id="2147483685" r:id="rId6"/>
    <p:sldLayoutId id="2147483686" r:id="rId7"/>
    <p:sldLayoutId id="2147483691" r:id="rId8"/>
    <p:sldLayoutId id="2147483692" r:id="rId9"/>
    <p:sldLayoutId id="2147483687" r:id="rId10"/>
    <p:sldLayoutId id="2147483688" r:id="rId11"/>
    <p:sldLayoutId id="2147483693" r:id="rId12"/>
    <p:sldLayoutId id="2147483694" r:id="rId13"/>
  </p:sldLayoutIdLst>
  <p:hf hdr="0" ftr="0" dt="0"/>
  <p:txStyles>
    <p:titleStyle>
      <a:lvl1pPr algn="l" rtl="0" fontAlgn="base">
        <a:lnSpc>
          <a:spcPct val="90000"/>
        </a:lnSpc>
        <a:spcBef>
          <a:spcPct val="0"/>
        </a:spcBef>
        <a:spcAft>
          <a:spcPct val="0"/>
        </a:spcAft>
        <a:defRPr sz="4200" kern="1200" cap="all">
          <a:blipFill>
            <a:blip r:embed="rId16"/>
            <a:tile tx="6350" ty="-127000" sx="65000" sy="64000" flip="none" algn="tl"/>
          </a:blipFill>
          <a:latin typeface="+mj-lt"/>
          <a:ea typeface="+mj-ea"/>
          <a:cs typeface="+mj-cs"/>
        </a:defRPr>
      </a:lvl1pPr>
      <a:lvl2pPr algn="l" rtl="0" fontAlgn="base">
        <a:lnSpc>
          <a:spcPct val="90000"/>
        </a:lnSpc>
        <a:spcBef>
          <a:spcPct val="0"/>
        </a:spcBef>
        <a:spcAft>
          <a:spcPct val="0"/>
        </a:spcAft>
        <a:defRPr sz="4200">
          <a:solidFill>
            <a:schemeClr val="tx1"/>
          </a:solidFill>
          <a:latin typeface="Rockwell Condensed" panose="02060603050405020104" pitchFamily="18" charset="0"/>
        </a:defRPr>
      </a:lvl2pPr>
      <a:lvl3pPr algn="l" rtl="0" fontAlgn="base">
        <a:lnSpc>
          <a:spcPct val="90000"/>
        </a:lnSpc>
        <a:spcBef>
          <a:spcPct val="0"/>
        </a:spcBef>
        <a:spcAft>
          <a:spcPct val="0"/>
        </a:spcAft>
        <a:defRPr sz="4200">
          <a:solidFill>
            <a:schemeClr val="tx1"/>
          </a:solidFill>
          <a:latin typeface="Rockwell Condensed" panose="02060603050405020104" pitchFamily="18" charset="0"/>
        </a:defRPr>
      </a:lvl3pPr>
      <a:lvl4pPr algn="l" rtl="0" fontAlgn="base">
        <a:lnSpc>
          <a:spcPct val="90000"/>
        </a:lnSpc>
        <a:spcBef>
          <a:spcPct val="0"/>
        </a:spcBef>
        <a:spcAft>
          <a:spcPct val="0"/>
        </a:spcAft>
        <a:defRPr sz="4200">
          <a:solidFill>
            <a:schemeClr val="tx1"/>
          </a:solidFill>
          <a:latin typeface="Rockwell Condensed" panose="02060603050405020104" pitchFamily="18" charset="0"/>
        </a:defRPr>
      </a:lvl4pPr>
      <a:lvl5pPr algn="l" rtl="0" fontAlgn="base">
        <a:lnSpc>
          <a:spcPct val="90000"/>
        </a:lnSpc>
        <a:spcBef>
          <a:spcPct val="0"/>
        </a:spcBef>
        <a:spcAft>
          <a:spcPct val="0"/>
        </a:spcAft>
        <a:defRPr sz="4200">
          <a:solidFill>
            <a:schemeClr val="tx1"/>
          </a:solidFill>
          <a:latin typeface="Rockwell Condensed" panose="02060603050405020104" pitchFamily="18" charset="0"/>
        </a:defRPr>
      </a:lvl5pPr>
      <a:lvl6pPr marL="457200" algn="l" rtl="0" fontAlgn="base">
        <a:lnSpc>
          <a:spcPct val="90000"/>
        </a:lnSpc>
        <a:spcBef>
          <a:spcPct val="0"/>
        </a:spcBef>
        <a:spcAft>
          <a:spcPct val="0"/>
        </a:spcAft>
        <a:defRPr sz="4200">
          <a:solidFill>
            <a:schemeClr val="tx1"/>
          </a:solidFill>
          <a:latin typeface="Rockwell Condensed" panose="02060603050405020104" pitchFamily="18" charset="0"/>
        </a:defRPr>
      </a:lvl6pPr>
      <a:lvl7pPr marL="914400" algn="l" rtl="0" fontAlgn="base">
        <a:lnSpc>
          <a:spcPct val="90000"/>
        </a:lnSpc>
        <a:spcBef>
          <a:spcPct val="0"/>
        </a:spcBef>
        <a:spcAft>
          <a:spcPct val="0"/>
        </a:spcAft>
        <a:defRPr sz="4200">
          <a:solidFill>
            <a:schemeClr val="tx1"/>
          </a:solidFill>
          <a:latin typeface="Rockwell Condensed" panose="02060603050405020104" pitchFamily="18" charset="0"/>
        </a:defRPr>
      </a:lvl7pPr>
      <a:lvl8pPr marL="1371600" algn="l" rtl="0" fontAlgn="base">
        <a:lnSpc>
          <a:spcPct val="90000"/>
        </a:lnSpc>
        <a:spcBef>
          <a:spcPct val="0"/>
        </a:spcBef>
        <a:spcAft>
          <a:spcPct val="0"/>
        </a:spcAft>
        <a:defRPr sz="4200">
          <a:solidFill>
            <a:schemeClr val="tx1"/>
          </a:solidFill>
          <a:latin typeface="Rockwell Condensed" panose="02060603050405020104" pitchFamily="18" charset="0"/>
        </a:defRPr>
      </a:lvl8pPr>
      <a:lvl9pPr marL="1828800" algn="l" rtl="0" fontAlgn="base">
        <a:lnSpc>
          <a:spcPct val="90000"/>
        </a:lnSpc>
        <a:spcBef>
          <a:spcPct val="0"/>
        </a:spcBef>
        <a:spcAft>
          <a:spcPct val="0"/>
        </a:spcAft>
        <a:defRPr sz="4200">
          <a:solidFill>
            <a:schemeClr val="tx1"/>
          </a:solidFill>
          <a:latin typeface="Rockwell Condensed" panose="02060603050405020104" pitchFamily="18" charset="0"/>
        </a:defRPr>
      </a:lvl9pPr>
    </p:titleStyle>
    <p:bodyStyle>
      <a:lvl1pPr marL="182563" indent="-182563" algn="l" rtl="0" fontAlgn="base">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l" rtl="0" fontAlgn="base">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l" rtl="0" fontAlgn="base">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l" rtl="0" fontAlgn="base">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l" rtl="0" fontAlgn="base">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ideo" Target="https://www.youtube.com/embed/94AGMom2KDE?feature=oembed" TargetMode="External"/><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5606FDEB-8E1E-3ABA-E83B-F11A4B54FF46}"/>
              </a:ext>
            </a:extLst>
          </p:cNvPr>
          <p:cNvSpPr>
            <a:spLocks noGrp="1" noChangeArrowheads="1"/>
          </p:cNvSpPr>
          <p:nvPr>
            <p:ph type="ctrTitle"/>
          </p:nvPr>
        </p:nvSpPr>
        <p:spPr>
          <a:xfrm>
            <a:off x="1371600" y="1828800"/>
            <a:ext cx="6400800" cy="2273300"/>
          </a:xfrm>
        </p:spPr>
        <p:txBody>
          <a:bodyPr/>
          <a:lstStyle/>
          <a:p>
            <a:pPr fontAlgn="auto">
              <a:spcAft>
                <a:spcPts val="0"/>
              </a:spcAft>
              <a:defRPr/>
            </a:pPr>
            <a:r>
              <a:rPr lang="en-US" altLang="en-US"/>
              <a:t>Family Morals, </a:t>
            </a:r>
            <a:br>
              <a:rPr lang="en-US" altLang="en-US"/>
            </a:br>
            <a:r>
              <a:rPr lang="en-US" altLang="en-US"/>
              <a:t>Values, and Rules</a:t>
            </a:r>
          </a:p>
        </p:txBody>
      </p:sp>
      <p:pic>
        <p:nvPicPr>
          <p:cNvPr id="10244" name="Picture 4">
            <a:extLst>
              <a:ext uri="{FF2B5EF4-FFF2-40B4-BE49-F238E27FC236}">
                <a16:creationId xmlns:a16="http://schemas.microsoft.com/office/drawing/2014/main" id="{DDF9026D-164E-32BC-1963-A9DE2DBB63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5819775"/>
            <a:ext cx="101917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Text Box 5">
            <a:extLst>
              <a:ext uri="{FF2B5EF4-FFF2-40B4-BE49-F238E27FC236}">
                <a16:creationId xmlns:a16="http://schemas.microsoft.com/office/drawing/2014/main" id="{E159431B-3010-8030-42A7-0967F70969A4}"/>
              </a:ext>
            </a:extLst>
          </p:cNvPr>
          <p:cNvSpPr txBox="1">
            <a:spLocks noChangeArrowheads="1"/>
          </p:cNvSpPr>
          <p:nvPr/>
        </p:nvSpPr>
        <p:spPr bwMode="auto">
          <a:xfrm>
            <a:off x="1371600" y="6248400"/>
            <a:ext cx="28956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eaLnBrk="1" hangingPunct="1">
              <a:spcBef>
                <a:spcPct val="50000"/>
              </a:spcBef>
            </a:pPr>
            <a:r>
              <a:rPr lang="en-US" altLang="en-US" sz="1200"/>
              <a:t>Family Development Resources, Inc.</a:t>
            </a:r>
          </a:p>
        </p:txBody>
      </p:sp>
      <p:pic>
        <p:nvPicPr>
          <p:cNvPr id="4" name="Picture 3" descr="Logo&#10;&#10;Description automatically generated">
            <a:extLst>
              <a:ext uri="{FF2B5EF4-FFF2-40B4-BE49-F238E27FC236}">
                <a16:creationId xmlns:a16="http://schemas.microsoft.com/office/drawing/2014/main" id="{3E7C27F1-7CD3-0BC2-1C01-6A5B25CE60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00246" y="5872389"/>
            <a:ext cx="2085975" cy="901347"/>
          </a:xfrm>
          <a:prstGeom prst="rect">
            <a:avLst/>
          </a:prstGeom>
        </p:spPr>
      </p:pic>
      <p:pic>
        <p:nvPicPr>
          <p:cNvPr id="6" name="Picture 5" descr="Logo&#10;&#10;Description automatically generated">
            <a:extLst>
              <a:ext uri="{FF2B5EF4-FFF2-40B4-BE49-F238E27FC236}">
                <a16:creationId xmlns:a16="http://schemas.microsoft.com/office/drawing/2014/main" id="{C7FDE7D4-E406-A60A-FD0C-8C4FE5FAD3B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86221" y="5562600"/>
            <a:ext cx="1143000" cy="1143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1B32FB-DBCE-F2F0-ABF6-E29580EAEBBA}"/>
              </a:ext>
            </a:extLst>
          </p:cNvPr>
          <p:cNvSpPr>
            <a:spLocks noGrp="1"/>
          </p:cNvSpPr>
          <p:nvPr>
            <p:ph idx="1"/>
          </p:nvPr>
        </p:nvSpPr>
        <p:spPr>
          <a:xfrm>
            <a:off x="660400" y="1752600"/>
            <a:ext cx="7772400" cy="4051300"/>
          </a:xfrm>
        </p:spPr>
        <p:txBody>
          <a:bodyPr rtlCol="0">
            <a:normAutofit fontScale="92500" lnSpcReduction="20000"/>
          </a:bodyPr>
          <a:lstStyle/>
          <a:p>
            <a:pPr marL="0" indent="0" algn="just">
              <a:spcAft>
                <a:spcPts val="0"/>
              </a:spcAft>
              <a:buClr>
                <a:schemeClr val="accent1">
                  <a:lumMod val="75000"/>
                </a:schemeClr>
              </a:buClr>
              <a:buFont typeface="Wingdings" panose="05000000000000000000" pitchFamily="2" charset="2"/>
              <a:buNone/>
              <a:defRPr/>
            </a:pPr>
            <a:r>
              <a:rPr lang="en-US" sz="2600" dirty="0"/>
              <a:t>There is no need to have a rule for every thing, but rules should be made for the most important things such as:</a:t>
            </a:r>
          </a:p>
          <a:p>
            <a:pPr marL="182880" indent="-182880">
              <a:spcAft>
                <a:spcPts val="0"/>
              </a:spcAft>
              <a:buClr>
                <a:schemeClr val="accent1">
                  <a:lumMod val="75000"/>
                </a:schemeClr>
              </a:buClr>
              <a:buFont typeface="Arial" panose="020B0604020202020204" pitchFamily="34" charset="0"/>
              <a:buChar char="•"/>
              <a:defRPr/>
            </a:pPr>
            <a:r>
              <a:rPr lang="en-US" sz="2600" dirty="0"/>
              <a:t>Safety</a:t>
            </a:r>
          </a:p>
          <a:p>
            <a:pPr marL="182880" indent="-182880">
              <a:spcAft>
                <a:spcPts val="0"/>
              </a:spcAft>
              <a:buClr>
                <a:schemeClr val="accent1">
                  <a:lumMod val="75000"/>
                </a:schemeClr>
              </a:buClr>
              <a:buFont typeface="Arial" panose="020B0604020202020204" pitchFamily="34" charset="0"/>
              <a:buChar char="•"/>
              <a:defRPr/>
            </a:pPr>
            <a:r>
              <a:rPr lang="en-US" sz="2600" dirty="0"/>
              <a:t>Manners and politeness</a:t>
            </a:r>
          </a:p>
          <a:p>
            <a:pPr marL="182880" indent="-182880">
              <a:spcAft>
                <a:spcPts val="0"/>
              </a:spcAft>
              <a:buClr>
                <a:schemeClr val="accent1">
                  <a:lumMod val="75000"/>
                </a:schemeClr>
              </a:buClr>
              <a:buFont typeface="Arial" panose="020B0604020202020204" pitchFamily="34" charset="0"/>
              <a:buChar char="•"/>
              <a:defRPr/>
            </a:pPr>
            <a:r>
              <a:rPr lang="en-US" sz="2600" dirty="0"/>
              <a:t>Daily routines and chores</a:t>
            </a:r>
          </a:p>
          <a:p>
            <a:pPr marL="182880" indent="-182880">
              <a:spcAft>
                <a:spcPts val="0"/>
              </a:spcAft>
              <a:buClr>
                <a:schemeClr val="accent1">
                  <a:lumMod val="75000"/>
                </a:schemeClr>
              </a:buClr>
              <a:buFont typeface="Arial" panose="020B0604020202020204" pitchFamily="34" charset="0"/>
              <a:buChar char="•"/>
              <a:defRPr/>
            </a:pPr>
            <a:r>
              <a:rPr lang="en-US" sz="2600" dirty="0"/>
              <a:t>How you treat each other.  No hitting or shouting at each other</a:t>
            </a:r>
          </a:p>
          <a:p>
            <a:pPr marL="182880" indent="-182880">
              <a:spcAft>
                <a:spcPts val="0"/>
              </a:spcAft>
              <a:buClr>
                <a:schemeClr val="accent1">
                  <a:lumMod val="75000"/>
                </a:schemeClr>
              </a:buClr>
              <a:buFont typeface="Arial" panose="020B0604020202020204" pitchFamily="34" charset="0"/>
              <a:buChar char="•"/>
              <a:defRPr/>
            </a:pPr>
            <a:r>
              <a:rPr lang="en-US" sz="2600" dirty="0"/>
              <a:t>Curfews</a:t>
            </a:r>
          </a:p>
          <a:p>
            <a:pPr marL="182880" indent="-182880">
              <a:spcAft>
                <a:spcPts val="0"/>
              </a:spcAft>
              <a:buClr>
                <a:schemeClr val="accent1">
                  <a:lumMod val="75000"/>
                </a:schemeClr>
              </a:buClr>
              <a:buFont typeface="Arial" panose="020B0604020202020204" pitchFamily="34" charset="0"/>
              <a:buChar char="•"/>
              <a:defRPr/>
            </a:pPr>
            <a:r>
              <a:rPr lang="en-US" sz="2600" dirty="0"/>
              <a:t>Alcohol and drugs</a:t>
            </a:r>
          </a:p>
          <a:p>
            <a:pPr marL="182880" indent="-182880">
              <a:spcAft>
                <a:spcPts val="0"/>
              </a:spcAft>
              <a:buClr>
                <a:schemeClr val="accent1">
                  <a:lumMod val="75000"/>
                </a:schemeClr>
              </a:buClr>
              <a:buFont typeface="Arial" panose="020B0604020202020204" pitchFamily="34" charset="0"/>
              <a:buChar char="•"/>
              <a:defRPr/>
            </a:pPr>
            <a:r>
              <a:rPr lang="en-US" sz="2600" dirty="0"/>
              <a:t>Digital rules (screen time, online safety, etc.)</a:t>
            </a:r>
          </a:p>
          <a:p>
            <a:pPr marL="182880" indent="-182880" fontAlgn="auto">
              <a:spcAft>
                <a:spcPts val="0"/>
              </a:spcAft>
              <a:buClr>
                <a:schemeClr val="accent1">
                  <a:lumMod val="75000"/>
                </a:schemeClr>
              </a:buClr>
              <a:defRPr/>
            </a:pPr>
            <a:endParaRPr lang="en-US" dirty="0"/>
          </a:p>
        </p:txBody>
      </p:sp>
      <p:sp>
        <p:nvSpPr>
          <p:cNvPr id="4" name="Slide Number Placeholder 3">
            <a:extLst>
              <a:ext uri="{FF2B5EF4-FFF2-40B4-BE49-F238E27FC236}">
                <a16:creationId xmlns:a16="http://schemas.microsoft.com/office/drawing/2014/main" id="{FFEBE26A-DA86-1757-D4F0-9A864D4D3F6C}"/>
              </a:ext>
            </a:extLst>
          </p:cNvPr>
          <p:cNvSpPr>
            <a:spLocks noGrp="1"/>
          </p:cNvSpPr>
          <p:nvPr>
            <p:ph type="sldNum" sz="quarter" idx="12"/>
          </p:nvPr>
        </p:nvSpPr>
        <p:spPr/>
        <p:txBody>
          <a:bodyPr/>
          <a:lstStyle/>
          <a:p>
            <a:pPr>
              <a:defRPr/>
            </a:pPr>
            <a:endParaRPr lang="en-US" altLang="en-US" dirty="0"/>
          </a:p>
        </p:txBody>
      </p:sp>
      <p:sp>
        <p:nvSpPr>
          <p:cNvPr id="5" name="Rectangle 2">
            <a:extLst>
              <a:ext uri="{FF2B5EF4-FFF2-40B4-BE49-F238E27FC236}">
                <a16:creationId xmlns:a16="http://schemas.microsoft.com/office/drawing/2014/main" id="{3A87E8C7-C07D-7AD5-1A88-5E702C9AA1B6}"/>
              </a:ext>
            </a:extLst>
          </p:cNvPr>
          <p:cNvSpPr>
            <a:spLocks noGrp="1" noChangeArrowheads="1"/>
          </p:cNvSpPr>
          <p:nvPr>
            <p:ph type="title"/>
          </p:nvPr>
        </p:nvSpPr>
        <p:spPr/>
        <p:txBody>
          <a:bodyPr/>
          <a:lstStyle/>
          <a:p>
            <a:pPr fontAlgn="auto">
              <a:spcAft>
                <a:spcPts val="0"/>
              </a:spcAft>
              <a:defRPr/>
            </a:pPr>
            <a:r>
              <a:rPr lang="en-US" altLang="en-US" dirty="0">
                <a:solidFill>
                  <a:schemeClr val="tx2"/>
                </a:solidFill>
              </a:rPr>
              <a:t>How to Establish Family Rules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B9F23BA4-DB6E-032B-E589-F1B0D1101500}"/>
              </a:ext>
            </a:extLst>
          </p:cNvPr>
          <p:cNvSpPr>
            <a:spLocks noGrp="1" noChangeArrowheads="1"/>
          </p:cNvSpPr>
          <p:nvPr>
            <p:ph idx="1"/>
          </p:nvPr>
        </p:nvSpPr>
        <p:spPr>
          <a:xfrm>
            <a:off x="487363" y="1295400"/>
            <a:ext cx="5510212" cy="3608388"/>
          </a:xfrm>
        </p:spPr>
        <p:txBody>
          <a:bodyPr/>
          <a:lstStyle/>
          <a:p>
            <a:pPr marL="0" indent="0">
              <a:buFont typeface="Wingdings" panose="05000000000000000000" pitchFamily="2" charset="2"/>
              <a:buNone/>
            </a:pPr>
            <a:r>
              <a:rPr lang="en-US" altLang="en-US" sz="2400" b="1"/>
              <a:t>Brainstorm a list of rules</a:t>
            </a:r>
            <a:endParaRPr lang="en-US" altLang="en-US" sz="2400"/>
          </a:p>
          <a:p>
            <a:pPr lvl="1"/>
            <a:r>
              <a:rPr lang="en-US" altLang="en-US" sz="2400"/>
              <a:t>Have children be active members in brainstorming rules.</a:t>
            </a:r>
          </a:p>
          <a:p>
            <a:pPr lvl="1"/>
            <a:r>
              <a:rPr lang="en-US" altLang="en-US" sz="2400"/>
              <a:t>The goal is for parents to have the children come up with some of the rules they would like to see on the family list.</a:t>
            </a:r>
          </a:p>
          <a:p>
            <a:pPr lvl="1"/>
            <a:endParaRPr lang="en-US" altLang="en-US" sz="2400"/>
          </a:p>
        </p:txBody>
      </p:sp>
      <p:sp>
        <p:nvSpPr>
          <p:cNvPr id="28676" name="Rectangle 3">
            <a:extLst>
              <a:ext uri="{FF2B5EF4-FFF2-40B4-BE49-F238E27FC236}">
                <a16:creationId xmlns:a16="http://schemas.microsoft.com/office/drawing/2014/main" id="{9B4681E3-1FAF-EC5E-1E85-86C9ACC69100}"/>
              </a:ext>
            </a:extLst>
          </p:cNvPr>
          <p:cNvSpPr>
            <a:spLocks noChangeArrowheads="1"/>
          </p:cNvSpPr>
          <p:nvPr/>
        </p:nvSpPr>
        <p:spPr bwMode="auto">
          <a:xfrm>
            <a:off x="6399213" y="1320800"/>
            <a:ext cx="2362200" cy="3200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eaLnBrk="1" hangingPunct="1"/>
            <a:endParaRPr lang="en-US" altLang="en-US"/>
          </a:p>
        </p:txBody>
      </p:sp>
      <p:sp>
        <p:nvSpPr>
          <p:cNvPr id="28677" name="Line 4">
            <a:extLst>
              <a:ext uri="{FF2B5EF4-FFF2-40B4-BE49-F238E27FC236}">
                <a16:creationId xmlns:a16="http://schemas.microsoft.com/office/drawing/2014/main" id="{6C008B76-431A-8C50-22F2-27649F0080BB}"/>
              </a:ext>
            </a:extLst>
          </p:cNvPr>
          <p:cNvSpPr>
            <a:spLocks noChangeShapeType="1"/>
          </p:cNvSpPr>
          <p:nvPr/>
        </p:nvSpPr>
        <p:spPr bwMode="auto">
          <a:xfrm>
            <a:off x="7542213" y="1320800"/>
            <a:ext cx="0" cy="3200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8" name="Line 5">
            <a:extLst>
              <a:ext uri="{FF2B5EF4-FFF2-40B4-BE49-F238E27FC236}">
                <a16:creationId xmlns:a16="http://schemas.microsoft.com/office/drawing/2014/main" id="{5BBAA2EA-1E3C-33F7-E21A-59072A3B620A}"/>
              </a:ext>
            </a:extLst>
          </p:cNvPr>
          <p:cNvSpPr>
            <a:spLocks noChangeShapeType="1"/>
          </p:cNvSpPr>
          <p:nvPr/>
        </p:nvSpPr>
        <p:spPr bwMode="auto">
          <a:xfrm>
            <a:off x="6399213" y="1706563"/>
            <a:ext cx="2362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9" name="Text Box 6">
            <a:extLst>
              <a:ext uri="{FF2B5EF4-FFF2-40B4-BE49-F238E27FC236}">
                <a16:creationId xmlns:a16="http://schemas.microsoft.com/office/drawing/2014/main" id="{211C9161-1EF3-A331-E754-F7407F947982}"/>
              </a:ext>
            </a:extLst>
          </p:cNvPr>
          <p:cNvSpPr txBox="1">
            <a:spLocks noChangeArrowheads="1"/>
          </p:cNvSpPr>
          <p:nvPr/>
        </p:nvSpPr>
        <p:spPr bwMode="auto">
          <a:xfrm>
            <a:off x="6399213" y="13208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algn="ctr" eaLnBrk="1" hangingPunct="1">
              <a:spcBef>
                <a:spcPct val="50000"/>
              </a:spcBef>
            </a:pPr>
            <a:r>
              <a:rPr lang="en-US" altLang="en-US"/>
              <a:t>Do’s</a:t>
            </a:r>
          </a:p>
        </p:txBody>
      </p:sp>
      <p:sp>
        <p:nvSpPr>
          <p:cNvPr id="28680" name="Text Box 7">
            <a:extLst>
              <a:ext uri="{FF2B5EF4-FFF2-40B4-BE49-F238E27FC236}">
                <a16:creationId xmlns:a16="http://schemas.microsoft.com/office/drawing/2014/main" id="{F017998F-E1E6-2486-921C-EDF7FD1CA5EF}"/>
              </a:ext>
            </a:extLst>
          </p:cNvPr>
          <p:cNvSpPr txBox="1">
            <a:spLocks noChangeArrowheads="1"/>
          </p:cNvSpPr>
          <p:nvPr/>
        </p:nvSpPr>
        <p:spPr bwMode="auto">
          <a:xfrm>
            <a:off x="7542213" y="1320800"/>
            <a:ext cx="121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algn="ctr" eaLnBrk="1" hangingPunct="1">
              <a:spcBef>
                <a:spcPct val="50000"/>
              </a:spcBef>
            </a:pPr>
            <a:r>
              <a:rPr lang="en-US" altLang="en-US"/>
              <a:t>Don’ts</a:t>
            </a:r>
          </a:p>
        </p:txBody>
      </p:sp>
      <p:sp>
        <p:nvSpPr>
          <p:cNvPr id="4" name="TextBox 3">
            <a:extLst>
              <a:ext uri="{FF2B5EF4-FFF2-40B4-BE49-F238E27FC236}">
                <a16:creationId xmlns:a16="http://schemas.microsoft.com/office/drawing/2014/main" id="{BF991257-772A-C276-A08A-EDF9DB9107AB}"/>
              </a:ext>
            </a:extLst>
          </p:cNvPr>
          <p:cNvSpPr txBox="1"/>
          <p:nvPr/>
        </p:nvSpPr>
        <p:spPr>
          <a:xfrm>
            <a:off x="487363" y="4054475"/>
            <a:ext cx="7742237" cy="2308225"/>
          </a:xfrm>
          <a:prstGeom prst="rect">
            <a:avLst/>
          </a:prstGeom>
          <a:noFill/>
        </p:spPr>
        <p:txBody>
          <a:bodyPr>
            <a:spAutoFit/>
          </a:bodyPr>
          <a:lstStyle>
            <a:lvl1pPr>
              <a:defRPr>
                <a:solidFill>
                  <a:schemeClr val="tx1"/>
                </a:solidFill>
                <a:latin typeface="Rockwell" panose="02060603020205020403" pitchFamily="18" charset="0"/>
              </a:defRPr>
            </a:lvl1pPr>
            <a:lvl2pPr indent="-182563">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eaLnBrk="1" hangingPunct="1"/>
            <a:r>
              <a:rPr lang="en-US" altLang="en-US" sz="2400" b="1"/>
              <a:t>Keep the rules simple and specific</a:t>
            </a:r>
          </a:p>
          <a:p>
            <a:pPr lvl="1" eaLnBrk="1" hangingPunct="1">
              <a:lnSpc>
                <a:spcPct val="90000"/>
              </a:lnSpc>
              <a:spcBef>
                <a:spcPts val="400"/>
              </a:spcBef>
              <a:spcAft>
                <a:spcPts val="200"/>
              </a:spcAft>
              <a:buClr>
                <a:srgbClr val="9E3611"/>
              </a:buClr>
              <a:buSzPct val="85000"/>
              <a:buFont typeface="Wingdings" panose="05000000000000000000" pitchFamily="2" charset="2"/>
              <a:buChar char="§"/>
            </a:pPr>
            <a:r>
              <a:rPr lang="en-US" altLang="en-US" sz="2400"/>
              <a:t>Be specific in wording your rules.</a:t>
            </a:r>
          </a:p>
          <a:p>
            <a:pPr lvl="1" eaLnBrk="1" hangingPunct="1">
              <a:lnSpc>
                <a:spcPct val="90000"/>
              </a:lnSpc>
              <a:spcBef>
                <a:spcPts val="400"/>
              </a:spcBef>
              <a:spcAft>
                <a:spcPts val="200"/>
              </a:spcAft>
              <a:buClr>
                <a:srgbClr val="9E3611"/>
              </a:buClr>
              <a:buSzPct val="85000"/>
              <a:buFont typeface="Wingdings" panose="05000000000000000000" pitchFamily="2" charset="2"/>
              <a:buChar char="§"/>
            </a:pPr>
            <a:r>
              <a:rPr lang="en-US" altLang="en-US" sz="2400"/>
              <a:t>For every “what not to do”, there has to be a “what to do.”</a:t>
            </a:r>
          </a:p>
          <a:p>
            <a:pPr lvl="1" eaLnBrk="1" hangingPunct="1">
              <a:lnSpc>
                <a:spcPct val="90000"/>
              </a:lnSpc>
              <a:spcBef>
                <a:spcPts val="400"/>
              </a:spcBef>
              <a:spcAft>
                <a:spcPts val="200"/>
              </a:spcAft>
              <a:buClr>
                <a:srgbClr val="9E3611"/>
              </a:buClr>
              <a:buSzPct val="85000"/>
              <a:buFont typeface="Wingdings" panose="05000000000000000000" pitchFamily="2" charset="2"/>
              <a:buChar char="§"/>
            </a:pPr>
            <a:r>
              <a:rPr lang="en-US" altLang="en-US" sz="2400"/>
              <a:t>This way you’re substituting what you want for what you don’t want</a:t>
            </a:r>
          </a:p>
        </p:txBody>
      </p:sp>
      <p:sp>
        <p:nvSpPr>
          <p:cNvPr id="5" name="Rectangle 2">
            <a:extLst>
              <a:ext uri="{FF2B5EF4-FFF2-40B4-BE49-F238E27FC236}">
                <a16:creationId xmlns:a16="http://schemas.microsoft.com/office/drawing/2014/main" id="{ADD7C1ED-3C06-D8AD-F3C9-A6C69E14FC70}"/>
              </a:ext>
            </a:extLst>
          </p:cNvPr>
          <p:cNvSpPr>
            <a:spLocks noGrp="1" noChangeArrowheads="1"/>
          </p:cNvSpPr>
          <p:nvPr>
            <p:ph type="title"/>
          </p:nvPr>
        </p:nvSpPr>
        <p:spPr>
          <a:xfrm>
            <a:off x="341313" y="0"/>
            <a:ext cx="7772400" cy="1609725"/>
          </a:xfrm>
        </p:spPr>
        <p:txBody>
          <a:bodyPr/>
          <a:lstStyle/>
          <a:p>
            <a:pPr fontAlgn="auto">
              <a:spcAft>
                <a:spcPts val="0"/>
              </a:spcAft>
              <a:defRPr/>
            </a:pPr>
            <a:r>
              <a:rPr lang="en-US" altLang="en-US" dirty="0">
                <a:solidFill>
                  <a:schemeClr val="tx2"/>
                </a:solidFill>
              </a:rPr>
              <a:t>How to Establish Family Rules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52A5D022-F3D1-C6CD-F99A-304A0F775301}"/>
              </a:ext>
            </a:extLst>
          </p:cNvPr>
          <p:cNvSpPr>
            <a:spLocks noGrp="1" noChangeArrowheads="1"/>
          </p:cNvSpPr>
          <p:nvPr>
            <p:ph type="body" sz="half" idx="1"/>
          </p:nvPr>
        </p:nvSpPr>
        <p:spPr>
          <a:xfrm>
            <a:off x="381000" y="1457325"/>
            <a:ext cx="8610600" cy="5105400"/>
          </a:xfrm>
        </p:spPr>
        <p:txBody>
          <a:bodyPr rtlCol="0">
            <a:normAutofit/>
          </a:bodyPr>
          <a:lstStyle/>
          <a:p>
            <a:pPr marL="0" indent="0" fontAlgn="auto">
              <a:spcAft>
                <a:spcPts val="0"/>
              </a:spcAft>
              <a:buClr>
                <a:schemeClr val="accent1">
                  <a:lumMod val="75000"/>
                </a:schemeClr>
              </a:buClr>
              <a:buFont typeface="Wingdings" panose="05000000000000000000" pitchFamily="2" charset="2"/>
              <a:buNone/>
              <a:defRPr/>
            </a:pPr>
            <a:r>
              <a:rPr lang="en-US" altLang="en-US" sz="2400" b="1" dirty="0"/>
              <a:t>Limit family rules to a maximum of five to seven</a:t>
            </a:r>
          </a:p>
          <a:p>
            <a:pPr lvl="1" indent="-182880" fontAlgn="auto">
              <a:buClr>
                <a:schemeClr val="accent1">
                  <a:lumMod val="75000"/>
                </a:schemeClr>
              </a:buClr>
              <a:defRPr/>
            </a:pPr>
            <a:r>
              <a:rPr lang="en-US" altLang="en-US" sz="2400" dirty="0"/>
              <a:t>Keeping a short list will help children remember the rules and practice them.</a:t>
            </a:r>
          </a:p>
          <a:p>
            <a:pPr lvl="1" indent="-182880" fontAlgn="auto">
              <a:buClr>
                <a:schemeClr val="accent1">
                  <a:lumMod val="75000"/>
                </a:schemeClr>
              </a:buClr>
              <a:defRPr/>
            </a:pPr>
            <a:r>
              <a:rPr lang="en-US" altLang="en-US" sz="2400" dirty="0"/>
              <a:t>The less the better!</a:t>
            </a:r>
          </a:p>
          <a:p>
            <a:pPr marL="0" indent="0" fontAlgn="auto">
              <a:spcAft>
                <a:spcPts val="0"/>
              </a:spcAft>
              <a:buClr>
                <a:schemeClr val="accent1">
                  <a:lumMod val="75000"/>
                </a:schemeClr>
              </a:buClr>
              <a:buFont typeface="Wingdings" panose="05000000000000000000" pitchFamily="2" charset="2"/>
              <a:buNone/>
              <a:defRPr/>
            </a:pPr>
            <a:r>
              <a:rPr lang="en-US" altLang="en-US" sz="2400" b="1" dirty="0"/>
              <a:t>Identify a consequence and reward for each rule</a:t>
            </a:r>
            <a:endParaRPr lang="en-US" altLang="en-US" sz="2400" dirty="0"/>
          </a:p>
          <a:p>
            <a:pPr lvl="1" indent="-182880" fontAlgn="auto">
              <a:buClr>
                <a:schemeClr val="accent1">
                  <a:lumMod val="75000"/>
                </a:schemeClr>
              </a:buClr>
              <a:defRPr/>
            </a:pPr>
            <a:r>
              <a:rPr lang="en-US" altLang="en-US" sz="2400" dirty="0"/>
              <a:t>When children choose to misbehave, a consequence must follow.</a:t>
            </a:r>
          </a:p>
          <a:p>
            <a:pPr marL="731520" lvl="2" indent="-182880" fontAlgn="auto">
              <a:buClr>
                <a:schemeClr val="accent1">
                  <a:lumMod val="75000"/>
                </a:schemeClr>
              </a:buClr>
              <a:defRPr/>
            </a:pPr>
            <a:r>
              <a:rPr lang="en-US" altLang="en-US" sz="2400" dirty="0"/>
              <a:t>The consequence should be as closely related to the rule as possible. For example, if a child is caught on screens past the allowable time, a consequence might be that they lose an hour of screen time for the next day. Not that they lose allowance for a week.</a:t>
            </a:r>
          </a:p>
          <a:p>
            <a:pPr lvl="1" indent="-182880" fontAlgn="auto">
              <a:buClr>
                <a:schemeClr val="accent1">
                  <a:lumMod val="75000"/>
                </a:schemeClr>
              </a:buClr>
              <a:defRPr/>
            </a:pPr>
            <a:r>
              <a:rPr lang="en-US" altLang="en-US" sz="2400" dirty="0"/>
              <a:t>When children choose to behave, a reward must follow. </a:t>
            </a:r>
          </a:p>
          <a:p>
            <a:pPr marL="274320" lvl="1" indent="0" fontAlgn="auto">
              <a:buClr>
                <a:schemeClr val="accent1">
                  <a:lumMod val="75000"/>
                </a:schemeClr>
              </a:buClr>
              <a:buFont typeface="Wingdings" panose="05000000000000000000" pitchFamily="2" charset="2"/>
              <a:buNone/>
              <a:defRPr/>
            </a:pPr>
            <a:endParaRPr lang="en-US" altLang="en-US" sz="2600" dirty="0"/>
          </a:p>
          <a:p>
            <a:pPr lvl="1" indent="-182880" fontAlgn="auto">
              <a:buClr>
                <a:schemeClr val="accent1">
                  <a:lumMod val="75000"/>
                </a:schemeClr>
              </a:buClr>
              <a:defRPr/>
            </a:pPr>
            <a:endParaRPr lang="en-US" altLang="en-US" sz="2400" dirty="0"/>
          </a:p>
        </p:txBody>
      </p:sp>
      <p:pic>
        <p:nvPicPr>
          <p:cNvPr id="30723" name="Picture 3">
            <a:extLst>
              <a:ext uri="{FF2B5EF4-FFF2-40B4-BE49-F238E27FC236}">
                <a16:creationId xmlns:a16="http://schemas.microsoft.com/office/drawing/2014/main" id="{ED6CC70C-9469-682C-C9F1-D8F6734EA67C}"/>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685800" y="-838200"/>
            <a:ext cx="298450" cy="609600"/>
          </a:xfrm>
        </p:spPr>
      </p:pic>
      <p:sp>
        <p:nvSpPr>
          <p:cNvPr id="2" name="Slide Number Placeholder 7">
            <a:extLst>
              <a:ext uri="{FF2B5EF4-FFF2-40B4-BE49-F238E27FC236}">
                <a16:creationId xmlns:a16="http://schemas.microsoft.com/office/drawing/2014/main" id="{EC41EE5B-BF1F-326D-D519-92FC0B182369}"/>
              </a:ext>
            </a:extLst>
          </p:cNvPr>
          <p:cNvSpPr>
            <a:spLocks noGrp="1"/>
          </p:cNvSpPr>
          <p:nvPr>
            <p:ph type="sldNum" sz="quarter" idx="12"/>
          </p:nvPr>
        </p:nvSpPr>
        <p:spPr/>
        <p:txBody>
          <a:bodyPr/>
          <a:lstStyle/>
          <a:p>
            <a:pPr>
              <a:defRPr/>
            </a:pPr>
            <a:fld id="{299DF064-D2F4-4900-A0DB-2DE0217EC25E}" type="slidenum">
              <a:rPr lang="en-US" altLang="en-US"/>
              <a:pPr>
                <a:defRPr/>
              </a:pPr>
              <a:t>12</a:t>
            </a:fld>
            <a:endParaRPr lang="en-US" altLang="en-US"/>
          </a:p>
        </p:txBody>
      </p:sp>
      <p:sp>
        <p:nvSpPr>
          <p:cNvPr id="5" name="Rectangle 2">
            <a:extLst>
              <a:ext uri="{FF2B5EF4-FFF2-40B4-BE49-F238E27FC236}">
                <a16:creationId xmlns:a16="http://schemas.microsoft.com/office/drawing/2014/main" id="{99AACE28-BF0C-9CF4-2007-8D6E23E4AAA7}"/>
              </a:ext>
            </a:extLst>
          </p:cNvPr>
          <p:cNvSpPr>
            <a:spLocks noGrp="1" noChangeArrowheads="1"/>
          </p:cNvSpPr>
          <p:nvPr>
            <p:ph type="title"/>
          </p:nvPr>
        </p:nvSpPr>
        <p:spPr>
          <a:xfrm>
            <a:off x="381000" y="219075"/>
            <a:ext cx="7772400" cy="1609725"/>
          </a:xfrm>
        </p:spPr>
        <p:txBody>
          <a:bodyPr/>
          <a:lstStyle/>
          <a:p>
            <a:pPr fontAlgn="auto">
              <a:spcAft>
                <a:spcPts val="0"/>
              </a:spcAft>
              <a:defRPr/>
            </a:pPr>
            <a:r>
              <a:rPr lang="en-US" altLang="en-US" dirty="0">
                <a:solidFill>
                  <a:schemeClr val="tx2"/>
                </a:solidFill>
              </a:rPr>
              <a:t>How to Establish Family Rules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97908CF1-EC80-F526-0DC3-E8593F0C9B32}"/>
              </a:ext>
            </a:extLst>
          </p:cNvPr>
          <p:cNvSpPr>
            <a:spLocks noGrp="1" noChangeArrowheads="1"/>
          </p:cNvSpPr>
          <p:nvPr>
            <p:ph idx="1"/>
          </p:nvPr>
        </p:nvSpPr>
        <p:spPr>
          <a:xfrm>
            <a:off x="381000" y="228600"/>
            <a:ext cx="8582025" cy="4495800"/>
          </a:xfrm>
        </p:spPr>
        <p:txBody>
          <a:bodyPr/>
          <a:lstStyle/>
          <a:p>
            <a:pPr marL="0" indent="0">
              <a:buFont typeface="Wingdings" panose="05000000000000000000" pitchFamily="2" charset="2"/>
              <a:buNone/>
            </a:pPr>
            <a:r>
              <a:rPr lang="en-US" altLang="en-US" b="1"/>
              <a:t>Hold regular family meetings to review the rules</a:t>
            </a:r>
          </a:p>
          <a:p>
            <a:pPr lvl="1"/>
            <a:r>
              <a:rPr lang="en-US" altLang="en-US" sz="2400"/>
              <a:t>Rules are not written in concrete.</a:t>
            </a:r>
          </a:p>
          <a:p>
            <a:pPr lvl="1"/>
            <a:r>
              <a:rPr lang="en-US" altLang="en-US" sz="2400"/>
              <a:t>When a behavior is no longer a problem, have a rule dropping party. The rule has now become a moral or value.</a:t>
            </a:r>
          </a:p>
          <a:p>
            <a:pPr lvl="1"/>
            <a:r>
              <a:rPr lang="en-US" altLang="en-US" sz="2400"/>
              <a:t>When new problems come up, put it on the list of Do’s and Don’ts.</a:t>
            </a:r>
          </a:p>
        </p:txBody>
      </p:sp>
      <p:pic>
        <p:nvPicPr>
          <p:cNvPr id="3" name="Online Media 2" title="Hold Weekly Meetings to Enhance Family Functioning, with Bruce Feiler  | Big Think.">
            <a:hlinkClick r:id="" action="ppaction://media"/>
            <a:extLst>
              <a:ext uri="{FF2B5EF4-FFF2-40B4-BE49-F238E27FC236}">
                <a16:creationId xmlns:a16="http://schemas.microsoft.com/office/drawing/2014/main" id="{103FDDB6-AB0D-7FCD-4D87-84077E4D3238}"/>
              </a:ext>
            </a:extLst>
          </p:cNvPr>
          <p:cNvPicPr>
            <a:picLocks noRot="1" noChangeAspect="1"/>
          </p:cNvPicPr>
          <p:nvPr>
            <a:videoFile r:link="rId1"/>
          </p:nvPr>
        </p:nvPicPr>
        <p:blipFill>
          <a:blip r:embed="rId4"/>
          <a:stretch>
            <a:fillRect/>
          </a:stretch>
        </p:blipFill>
        <p:spPr>
          <a:xfrm>
            <a:off x="1403350" y="2933700"/>
            <a:ext cx="6337300" cy="3581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7" name="Picture 9" descr="A picture containing dark&#10;&#10;Description automatically generated">
            <a:extLst>
              <a:ext uri="{FF2B5EF4-FFF2-40B4-BE49-F238E27FC236}">
                <a16:creationId xmlns:a16="http://schemas.microsoft.com/office/drawing/2014/main" id="{CB47A0C2-8936-F922-DC48-D0B54CC601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33363"/>
            <a:ext cx="10515600" cy="591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5" name="Picture 2" descr="Happy National Thank You Day! - Inventionland">
            <a:extLst>
              <a:ext uri="{FF2B5EF4-FFF2-40B4-BE49-F238E27FC236}">
                <a16:creationId xmlns:a16="http://schemas.microsoft.com/office/drawing/2014/main" id="{7BE58B7F-F5CC-8C1C-234C-BD1818A7D6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2438400"/>
            <a:ext cx="7620000" cy="333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396" name="Picture 3" descr="Logo&#10;&#10;Description automatically generated">
            <a:extLst>
              <a:ext uri="{FF2B5EF4-FFF2-40B4-BE49-F238E27FC236}">
                <a16:creationId xmlns:a16="http://schemas.microsoft.com/office/drawing/2014/main" id="{3BF1317B-FABA-536A-7F84-59073C3FCD1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95700" y="304800"/>
            <a:ext cx="17526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42B2CD23-7BEB-17E4-7999-062A7607D782}"/>
              </a:ext>
            </a:extLst>
          </p:cNvPr>
          <p:cNvSpPr>
            <a:spLocks noGrp="1" noChangeArrowheads="1"/>
          </p:cNvSpPr>
          <p:nvPr>
            <p:ph type="title"/>
          </p:nvPr>
        </p:nvSpPr>
        <p:spPr/>
        <p:txBody>
          <a:bodyPr/>
          <a:lstStyle/>
          <a:p>
            <a:pPr fontAlgn="auto">
              <a:spcAft>
                <a:spcPts val="0"/>
              </a:spcAft>
              <a:defRPr/>
            </a:pPr>
            <a:r>
              <a:rPr lang="en-US" altLang="en-US" dirty="0">
                <a:solidFill>
                  <a:schemeClr val="tx2"/>
                </a:solidFill>
              </a:rPr>
              <a:t>Developing Family Morals and Values</a:t>
            </a:r>
          </a:p>
        </p:txBody>
      </p:sp>
      <p:sp>
        <p:nvSpPr>
          <p:cNvPr id="12291" name="Rectangle 3">
            <a:extLst>
              <a:ext uri="{FF2B5EF4-FFF2-40B4-BE49-F238E27FC236}">
                <a16:creationId xmlns:a16="http://schemas.microsoft.com/office/drawing/2014/main" id="{6E263EC3-0449-176B-7CD6-48858D47F316}"/>
              </a:ext>
            </a:extLst>
          </p:cNvPr>
          <p:cNvSpPr>
            <a:spLocks noGrp="1" noChangeArrowheads="1"/>
          </p:cNvSpPr>
          <p:nvPr>
            <p:ph idx="1"/>
          </p:nvPr>
        </p:nvSpPr>
        <p:spPr/>
        <p:txBody>
          <a:bodyPr/>
          <a:lstStyle/>
          <a:p>
            <a:r>
              <a:rPr lang="en-US" altLang="en-US" sz="2400"/>
              <a:t>Discipline comes from the Latin word </a:t>
            </a:r>
            <a:r>
              <a:rPr lang="en-US" altLang="en-US" sz="2400" i="1"/>
              <a:t>discipulus</a:t>
            </a:r>
            <a:r>
              <a:rPr lang="en-US" altLang="en-US" sz="2400"/>
              <a:t>, which means “to teach and guide.”</a:t>
            </a:r>
          </a:p>
          <a:p>
            <a:r>
              <a:rPr lang="en-US" altLang="en-US" sz="2400"/>
              <a:t>The basis for teaching children discipline is in identifying a set of family morals and family values.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967FAA2A-C7FB-D6AE-3EE3-5C17FE6634E8}"/>
              </a:ext>
            </a:extLst>
          </p:cNvPr>
          <p:cNvSpPr txBox="1">
            <a:spLocks noChangeArrowheads="1"/>
          </p:cNvSpPr>
          <p:nvPr/>
        </p:nvSpPr>
        <p:spPr>
          <a:xfrm>
            <a:off x="423863" y="0"/>
            <a:ext cx="7772400" cy="1609725"/>
          </a:xfrm>
          <a:prstGeom prst="rect">
            <a:avLst/>
          </a:prstGeom>
        </p:spPr>
        <p:txBody>
          <a:bodyPr anchor="ctr">
            <a:normAutofit/>
          </a:bodyPr>
          <a:lstStyle>
            <a:lvl1pPr algn="l" defTabSz="914400" rtl="0" eaLnBrk="1" latinLnBrk="0" hangingPunct="1">
              <a:lnSpc>
                <a:spcPct val="90000"/>
              </a:lnSpc>
              <a:spcBef>
                <a:spcPct val="0"/>
              </a:spcBef>
              <a:buNone/>
              <a:defRPr sz="4200" b="0" kern="1200" cap="all" baseline="0">
                <a:blipFill>
                  <a:blip r:embed="rId2"/>
                  <a:tile tx="6350" ty="-127000" sx="65000" sy="64000" flip="none" algn="tl"/>
                </a:blipFill>
                <a:latin typeface="+mj-lt"/>
                <a:ea typeface="+mj-ea"/>
                <a:cs typeface="+mj-cs"/>
              </a:defRPr>
            </a:lvl1pPr>
          </a:lstStyle>
          <a:p>
            <a:pPr fontAlgn="auto">
              <a:spcAft>
                <a:spcPts val="0"/>
              </a:spcAft>
              <a:defRPr/>
            </a:pPr>
            <a:r>
              <a:rPr lang="en-US" altLang="en-US" dirty="0">
                <a:solidFill>
                  <a:schemeClr val="tx2"/>
                </a:solidFill>
              </a:rPr>
              <a:t>Morals versus values</a:t>
            </a:r>
          </a:p>
        </p:txBody>
      </p:sp>
      <p:sp>
        <p:nvSpPr>
          <p:cNvPr id="14340" name="TextBox 8">
            <a:extLst>
              <a:ext uri="{FF2B5EF4-FFF2-40B4-BE49-F238E27FC236}">
                <a16:creationId xmlns:a16="http://schemas.microsoft.com/office/drawing/2014/main" id="{F1D74FE6-83CA-5B0F-A70D-1BB2291FEA83}"/>
              </a:ext>
            </a:extLst>
          </p:cNvPr>
          <p:cNvSpPr txBox="1">
            <a:spLocks noChangeArrowheads="1"/>
          </p:cNvSpPr>
          <p:nvPr/>
        </p:nvSpPr>
        <p:spPr bwMode="auto">
          <a:xfrm>
            <a:off x="457200" y="1193800"/>
            <a:ext cx="8505825"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eaLnBrk="1" hangingPunct="1"/>
            <a:r>
              <a:rPr lang="en-US" altLang="en-US" sz="2400" b="1"/>
              <a:t>Examples of Values</a:t>
            </a:r>
          </a:p>
          <a:p>
            <a:pPr eaLnBrk="1" hangingPunct="1"/>
            <a:r>
              <a:rPr lang="en-US" altLang="en-US" sz="2400"/>
              <a:t>If your value system is founded upon honesty, you would probably choose to study for a difficult test rather than cheating for a passing grade. However, if you value achievement and success over honesty, you may decide to cheat on the exam instead. This relates to which value is “worth more” to the individual</a:t>
            </a:r>
            <a:r>
              <a:rPr lang="en-US" altLang="en-US"/>
              <a:t>.</a:t>
            </a:r>
          </a:p>
        </p:txBody>
      </p:sp>
      <p:sp>
        <p:nvSpPr>
          <p:cNvPr id="14341" name="TextBox 12">
            <a:extLst>
              <a:ext uri="{FF2B5EF4-FFF2-40B4-BE49-F238E27FC236}">
                <a16:creationId xmlns:a16="http://schemas.microsoft.com/office/drawing/2014/main" id="{1D97D710-94D7-A34F-836F-EA0AFC473F95}"/>
              </a:ext>
            </a:extLst>
          </p:cNvPr>
          <p:cNvSpPr txBox="1">
            <a:spLocks noChangeArrowheads="1"/>
          </p:cNvSpPr>
          <p:nvPr/>
        </p:nvSpPr>
        <p:spPr bwMode="auto">
          <a:xfrm>
            <a:off x="457200" y="3995738"/>
            <a:ext cx="8305800" cy="295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eaLnBrk="1" hangingPunct="1"/>
            <a:r>
              <a:rPr lang="en-US" altLang="en-US" sz="2400" b="1"/>
              <a:t>Examples of Morals</a:t>
            </a:r>
          </a:p>
          <a:p>
            <a:pPr eaLnBrk="1" hangingPunct="1"/>
            <a:r>
              <a:rPr lang="en-US" altLang="en-US" sz="2400"/>
              <a:t>We make moral decisions based on personal values all the time. An example of a moral in the example above is determined by a person's value of honesty: </a:t>
            </a:r>
            <a:r>
              <a:rPr lang="en-US" altLang="en-US" sz="2400" b="1"/>
              <a:t>cheating is bad</a:t>
            </a:r>
            <a:r>
              <a:rPr lang="en-US" altLang="en-US" sz="2400"/>
              <a:t>. Someone who values success more than honesty may behave by another moral: </a:t>
            </a:r>
            <a:r>
              <a:rPr lang="en-US" altLang="en-US" sz="2400" b="1"/>
              <a:t>cheating is fine</a:t>
            </a:r>
            <a:r>
              <a:rPr lang="en-US" altLang="en-US" sz="2400"/>
              <a:t>.</a:t>
            </a:r>
          </a:p>
          <a:p>
            <a:pPr eaLnBrk="1" hangingPunct="1"/>
            <a:br>
              <a:rPr lang="en-US" altLang="en-US"/>
            </a:br>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5BB33864-D2AA-CD43-F5E0-0220640D1304}"/>
              </a:ext>
            </a:extLst>
          </p:cNvPr>
          <p:cNvSpPr>
            <a:spLocks noGrp="1" noChangeArrowheads="1"/>
          </p:cNvSpPr>
          <p:nvPr>
            <p:ph type="title"/>
          </p:nvPr>
        </p:nvSpPr>
        <p:spPr>
          <a:xfrm>
            <a:off x="427038" y="152400"/>
            <a:ext cx="6870700" cy="1600200"/>
          </a:xfrm>
        </p:spPr>
        <p:txBody>
          <a:bodyPr/>
          <a:lstStyle/>
          <a:p>
            <a:pPr fontAlgn="auto">
              <a:spcAft>
                <a:spcPts val="0"/>
              </a:spcAft>
              <a:defRPr/>
            </a:pPr>
            <a:r>
              <a:rPr lang="en-US" altLang="en-US" dirty="0">
                <a:solidFill>
                  <a:schemeClr val="tx2"/>
                </a:solidFill>
              </a:rPr>
              <a:t>How Morals are Developed</a:t>
            </a:r>
          </a:p>
        </p:txBody>
      </p:sp>
      <p:sp>
        <p:nvSpPr>
          <p:cNvPr id="2" name="Slide Number Placeholder 6">
            <a:extLst>
              <a:ext uri="{FF2B5EF4-FFF2-40B4-BE49-F238E27FC236}">
                <a16:creationId xmlns:a16="http://schemas.microsoft.com/office/drawing/2014/main" id="{311BAC08-F47B-3E2D-E193-EA51AF030A3A}"/>
              </a:ext>
            </a:extLst>
          </p:cNvPr>
          <p:cNvSpPr>
            <a:spLocks noGrp="1"/>
          </p:cNvSpPr>
          <p:nvPr>
            <p:ph type="sldNum" sz="quarter" idx="12"/>
          </p:nvPr>
        </p:nvSpPr>
        <p:spPr/>
        <p:txBody>
          <a:bodyPr/>
          <a:lstStyle/>
          <a:p>
            <a:pPr>
              <a:defRPr/>
            </a:pPr>
            <a:fld id="{2036EB51-A967-47E0-BED8-4D16B587E7D5}" type="slidenum">
              <a:rPr lang="en-US" altLang="en-US"/>
              <a:pPr>
                <a:defRPr/>
              </a:pPr>
              <a:t>4</a:t>
            </a:fld>
            <a:endParaRPr lang="en-US" altLang="en-US"/>
          </a:p>
        </p:txBody>
      </p:sp>
      <p:sp>
        <p:nvSpPr>
          <p:cNvPr id="15364" name="TextBox 3">
            <a:extLst>
              <a:ext uri="{FF2B5EF4-FFF2-40B4-BE49-F238E27FC236}">
                <a16:creationId xmlns:a16="http://schemas.microsoft.com/office/drawing/2014/main" id="{2FD97892-B8D4-139D-2212-08B378871F64}"/>
              </a:ext>
            </a:extLst>
          </p:cNvPr>
          <p:cNvSpPr txBox="1">
            <a:spLocks noChangeArrowheads="1"/>
          </p:cNvSpPr>
          <p:nvPr/>
        </p:nvSpPr>
        <p:spPr bwMode="auto">
          <a:xfrm>
            <a:off x="427038" y="2655888"/>
            <a:ext cx="3552825"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defTabSz="457200" fontAlgn="base">
              <a:spcBef>
                <a:spcPct val="0"/>
              </a:spcBef>
              <a:spcAft>
                <a:spcPct val="0"/>
              </a:spcAft>
              <a:defRPr>
                <a:solidFill>
                  <a:schemeClr val="tx1"/>
                </a:solidFill>
                <a:latin typeface="Rockwell" panose="02060603020205020403" pitchFamily="18" charset="0"/>
              </a:defRPr>
            </a:lvl6pPr>
            <a:lvl7pPr marL="2971800" indent="-228600" defTabSz="457200" fontAlgn="base">
              <a:spcBef>
                <a:spcPct val="0"/>
              </a:spcBef>
              <a:spcAft>
                <a:spcPct val="0"/>
              </a:spcAft>
              <a:defRPr>
                <a:solidFill>
                  <a:schemeClr val="tx1"/>
                </a:solidFill>
                <a:latin typeface="Rockwell" panose="02060603020205020403" pitchFamily="18" charset="0"/>
              </a:defRPr>
            </a:lvl7pPr>
            <a:lvl8pPr marL="3429000" indent="-228600" defTabSz="457200" fontAlgn="base">
              <a:spcBef>
                <a:spcPct val="0"/>
              </a:spcBef>
              <a:spcAft>
                <a:spcPct val="0"/>
              </a:spcAft>
              <a:defRPr>
                <a:solidFill>
                  <a:schemeClr val="tx1"/>
                </a:solidFill>
                <a:latin typeface="Rockwell" panose="02060603020205020403" pitchFamily="18" charset="0"/>
              </a:defRPr>
            </a:lvl8pPr>
            <a:lvl9pPr marL="3886200" indent="-228600" defTabSz="457200" fontAlgn="base">
              <a:spcBef>
                <a:spcPct val="0"/>
              </a:spcBef>
              <a:spcAft>
                <a:spcPct val="0"/>
              </a:spcAft>
              <a:defRPr>
                <a:solidFill>
                  <a:schemeClr val="tx1"/>
                </a:solidFill>
                <a:latin typeface="Rockwell" panose="02060603020205020403" pitchFamily="18" charset="0"/>
              </a:defRPr>
            </a:lvl9pPr>
          </a:lstStyle>
          <a:p>
            <a:pPr eaLnBrk="1" hangingPunct="1"/>
            <a:r>
              <a:rPr lang="en-US" altLang="en-US" sz="2400"/>
              <a:t>Family morals are the beliefs that family members have about right and wrong, and good and bad.</a:t>
            </a:r>
          </a:p>
          <a:p>
            <a:pPr eaLnBrk="1" hangingPunct="1"/>
            <a:endParaRPr lang="en-US" altLang="en-US" sz="2400"/>
          </a:p>
          <a:p>
            <a:pPr eaLnBrk="1" hangingPunct="1"/>
            <a:endParaRPr lang="en-US" altLang="en-US" sz="2400"/>
          </a:p>
        </p:txBody>
      </p:sp>
      <p:graphicFrame>
        <p:nvGraphicFramePr>
          <p:cNvPr id="7" name="Diagram 6">
            <a:extLst>
              <a:ext uri="{FF2B5EF4-FFF2-40B4-BE49-F238E27FC236}">
                <a16:creationId xmlns:a16="http://schemas.microsoft.com/office/drawing/2014/main" id="{80E44CEE-B828-8D0A-29EB-87F0EE75DA6A}"/>
              </a:ext>
            </a:extLst>
          </p:cNvPr>
          <p:cNvGraphicFramePr/>
          <p:nvPr/>
        </p:nvGraphicFramePr>
        <p:xfrm>
          <a:off x="2514600" y="1524000"/>
          <a:ext cx="72517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D20902B6-CD35-0A23-DB36-219AE1085B94}"/>
              </a:ext>
            </a:extLst>
          </p:cNvPr>
          <p:cNvSpPr>
            <a:spLocks noGrp="1" noChangeArrowheads="1"/>
          </p:cNvSpPr>
          <p:nvPr>
            <p:ph type="title"/>
          </p:nvPr>
        </p:nvSpPr>
        <p:spPr/>
        <p:txBody>
          <a:bodyPr/>
          <a:lstStyle/>
          <a:p>
            <a:pPr fontAlgn="auto">
              <a:spcAft>
                <a:spcPts val="0"/>
              </a:spcAft>
              <a:defRPr/>
            </a:pPr>
            <a:r>
              <a:rPr lang="en-US" altLang="en-US" dirty="0">
                <a:solidFill>
                  <a:schemeClr val="tx2"/>
                </a:solidFill>
              </a:rPr>
              <a:t>Developing Values:</a:t>
            </a:r>
            <a:br>
              <a:rPr lang="en-US" altLang="en-US" dirty="0">
                <a:solidFill>
                  <a:schemeClr val="tx2"/>
                </a:solidFill>
              </a:rPr>
            </a:br>
            <a:r>
              <a:rPr lang="en-US" altLang="en-US" dirty="0">
                <a:solidFill>
                  <a:schemeClr val="tx2"/>
                </a:solidFill>
              </a:rPr>
              <a:t>Beliefs That Have Worth</a:t>
            </a:r>
          </a:p>
        </p:txBody>
      </p:sp>
      <p:sp>
        <p:nvSpPr>
          <p:cNvPr id="53251" name="Rectangle 3">
            <a:extLst>
              <a:ext uri="{FF2B5EF4-FFF2-40B4-BE49-F238E27FC236}">
                <a16:creationId xmlns:a16="http://schemas.microsoft.com/office/drawing/2014/main" id="{6483B4D8-8369-B289-70B6-C54BF3D168BE}"/>
              </a:ext>
            </a:extLst>
          </p:cNvPr>
          <p:cNvSpPr>
            <a:spLocks noGrp="1" noChangeArrowheads="1"/>
          </p:cNvSpPr>
          <p:nvPr>
            <p:ph idx="1"/>
          </p:nvPr>
        </p:nvSpPr>
        <p:spPr/>
        <p:txBody>
          <a:bodyPr rtlCol="0">
            <a:normAutofit/>
          </a:bodyPr>
          <a:lstStyle/>
          <a:p>
            <a:pPr marL="182880" indent="-182880" fontAlgn="auto">
              <a:spcAft>
                <a:spcPts val="0"/>
              </a:spcAft>
              <a:buClr>
                <a:schemeClr val="accent1">
                  <a:lumMod val="75000"/>
                </a:schemeClr>
              </a:buClr>
              <a:defRPr/>
            </a:pPr>
            <a:endParaRPr lang="en-US" altLang="en-US" i="1" dirty="0"/>
          </a:p>
          <a:p>
            <a:pPr marL="182880" indent="-182880" fontAlgn="auto">
              <a:spcAft>
                <a:spcPts val="0"/>
              </a:spcAft>
              <a:buClr>
                <a:schemeClr val="accent1">
                  <a:lumMod val="75000"/>
                </a:schemeClr>
              </a:buClr>
              <a:defRPr/>
            </a:pPr>
            <a:r>
              <a:rPr lang="en-US" altLang="en-US" sz="2400" i="1" dirty="0"/>
              <a:t>Family values</a:t>
            </a:r>
            <a:r>
              <a:rPr lang="en-US" altLang="en-US" sz="2400" dirty="0"/>
              <a:t> are the moral guidelines that family members believe have worth.</a:t>
            </a:r>
          </a:p>
          <a:p>
            <a:pPr marL="182880" indent="-182880" fontAlgn="auto">
              <a:spcAft>
                <a:spcPts val="0"/>
              </a:spcAft>
              <a:buClr>
                <a:schemeClr val="accent1">
                  <a:lumMod val="75000"/>
                </a:schemeClr>
              </a:buClr>
              <a:defRPr/>
            </a:pPr>
            <a:r>
              <a:rPr lang="en-US" altLang="en-US" sz="2400" dirty="0"/>
              <a:t>For example, “No hitting can be a value, because your family moral is to not physically harm someone.</a:t>
            </a:r>
          </a:p>
          <a:p>
            <a:pPr marL="182880" indent="-182880" fontAlgn="auto">
              <a:spcAft>
                <a:spcPts val="0"/>
              </a:spcAft>
              <a:buClr>
                <a:schemeClr val="accent1">
                  <a:lumMod val="75000"/>
                </a:schemeClr>
              </a:buClr>
              <a:defRPr/>
            </a:pPr>
            <a:r>
              <a:rPr lang="en-US" altLang="en-US" sz="2400" dirty="0"/>
              <a:t>If a moral is to have worth, the entire family must practice it and believe in it for it to truly be a value</a:t>
            </a:r>
            <a:r>
              <a:rPr lang="en-US" altLang="en-US" dirty="0"/>
              <a:t>.</a:t>
            </a:r>
          </a:p>
          <a:p>
            <a:pPr marL="0" indent="0" fontAlgn="auto">
              <a:spcAft>
                <a:spcPts val="0"/>
              </a:spcAft>
              <a:buClr>
                <a:schemeClr val="accent1">
                  <a:lumMod val="75000"/>
                </a:schemeClr>
              </a:buClr>
              <a:buFont typeface="Wingdings" panose="05000000000000000000" pitchFamily="2" charset="2"/>
              <a:buNone/>
              <a:defRPr/>
            </a:pPr>
            <a:endParaRPr lang="en-US" altLang="en-US"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A9CB84E8-8AB3-0196-AF79-34F140CECDD8}"/>
              </a:ext>
            </a:extLst>
          </p:cNvPr>
          <p:cNvSpPr>
            <a:spLocks noGrp="1" noChangeArrowheads="1"/>
          </p:cNvSpPr>
          <p:nvPr>
            <p:ph type="title"/>
          </p:nvPr>
        </p:nvSpPr>
        <p:spPr>
          <a:xfrm>
            <a:off x="685800" y="152400"/>
            <a:ext cx="8001000" cy="1905000"/>
          </a:xfrm>
        </p:spPr>
        <p:txBody>
          <a:bodyPr/>
          <a:lstStyle/>
          <a:p>
            <a:pPr fontAlgn="auto">
              <a:spcAft>
                <a:spcPts val="0"/>
              </a:spcAft>
              <a:defRPr/>
            </a:pPr>
            <a:r>
              <a:rPr lang="en-US" altLang="en-US" sz="4000" dirty="0">
                <a:solidFill>
                  <a:schemeClr val="tx2"/>
                </a:solidFill>
              </a:rPr>
              <a:t>Why do people who know right from wrong choose to do the wrong thing anyway?</a:t>
            </a:r>
          </a:p>
        </p:txBody>
      </p:sp>
      <p:sp>
        <p:nvSpPr>
          <p:cNvPr id="19459" name="Rectangle 3">
            <a:extLst>
              <a:ext uri="{FF2B5EF4-FFF2-40B4-BE49-F238E27FC236}">
                <a16:creationId xmlns:a16="http://schemas.microsoft.com/office/drawing/2014/main" id="{BF3128D2-6400-4D63-C468-C7814C5E631B}"/>
              </a:ext>
            </a:extLst>
          </p:cNvPr>
          <p:cNvSpPr>
            <a:spLocks noGrp="1" noChangeArrowheads="1"/>
          </p:cNvSpPr>
          <p:nvPr>
            <p:ph idx="1"/>
          </p:nvPr>
        </p:nvSpPr>
        <p:spPr>
          <a:xfrm>
            <a:off x="685800" y="2209800"/>
            <a:ext cx="7696200" cy="3276600"/>
          </a:xfrm>
        </p:spPr>
        <p:txBody>
          <a:bodyPr/>
          <a:lstStyle/>
          <a:p>
            <a:r>
              <a:rPr lang="en-US" altLang="en-US" sz="2400"/>
              <a:t>Knowing right from wrong is not enough in doing right from wrong.</a:t>
            </a:r>
          </a:p>
          <a:p>
            <a:r>
              <a:rPr lang="en-US" altLang="en-US" sz="2400"/>
              <a:t>For morals to work, they need to have value, </a:t>
            </a:r>
            <a:r>
              <a:rPr lang="en-US" altLang="en-US" sz="2400" i="1"/>
              <a:t>family value.</a:t>
            </a:r>
            <a:endParaRPr lang="en-US" altLang="en-US" sz="2400"/>
          </a:p>
          <a:p>
            <a:r>
              <a:rPr lang="en-US" altLang="en-US" sz="2400" i="1"/>
              <a:t>ALL</a:t>
            </a:r>
            <a:r>
              <a:rPr lang="en-US" altLang="en-US" sz="2400"/>
              <a:t> members of the family have to practice what they preach, or the words don’t mean anything.</a:t>
            </a:r>
          </a:p>
          <a:p>
            <a:r>
              <a:rPr lang="en-US" altLang="en-US" sz="2400"/>
              <a:t>If being cared for and gentle to others is a family moral, but parents model disrespect and violence to each other and their children, the moral has no value. Being cared for and gentle will not be a part of their children’s lives.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E4DDA6DE-9011-CAB7-25BA-940675A6DED0}"/>
              </a:ext>
            </a:extLst>
          </p:cNvPr>
          <p:cNvSpPr>
            <a:spLocks noGrp="1" noChangeArrowheads="1"/>
          </p:cNvSpPr>
          <p:nvPr>
            <p:ph type="title"/>
          </p:nvPr>
        </p:nvSpPr>
        <p:spPr/>
        <p:txBody>
          <a:bodyPr/>
          <a:lstStyle/>
          <a:p>
            <a:pPr fontAlgn="auto">
              <a:spcAft>
                <a:spcPts val="0"/>
              </a:spcAft>
              <a:defRPr/>
            </a:pPr>
            <a:r>
              <a:rPr lang="en-US" altLang="en-US" dirty="0">
                <a:solidFill>
                  <a:schemeClr val="tx2"/>
                </a:solidFill>
              </a:rPr>
              <a:t>The Purpose of Family Rules</a:t>
            </a:r>
          </a:p>
        </p:txBody>
      </p:sp>
      <p:sp>
        <p:nvSpPr>
          <p:cNvPr id="21507" name="Rectangle 3">
            <a:extLst>
              <a:ext uri="{FF2B5EF4-FFF2-40B4-BE49-F238E27FC236}">
                <a16:creationId xmlns:a16="http://schemas.microsoft.com/office/drawing/2014/main" id="{10628288-7324-8744-AEC2-43877B2E770E}"/>
              </a:ext>
            </a:extLst>
          </p:cNvPr>
          <p:cNvSpPr>
            <a:spLocks noGrp="1" noChangeArrowheads="1"/>
          </p:cNvSpPr>
          <p:nvPr>
            <p:ph idx="1"/>
          </p:nvPr>
        </p:nvSpPr>
        <p:spPr>
          <a:xfrm>
            <a:off x="723900" y="1944688"/>
            <a:ext cx="7696200" cy="4543425"/>
          </a:xfrm>
        </p:spPr>
        <p:txBody>
          <a:bodyPr/>
          <a:lstStyle/>
          <a:p>
            <a:r>
              <a:rPr lang="en-US" altLang="en-US" sz="2400"/>
              <a:t>The purpose of family rules is for parents and children to establish </a:t>
            </a:r>
            <a:r>
              <a:rPr lang="en-US" altLang="en-US" sz="2400" b="1"/>
              <a:t>consistent guidelines </a:t>
            </a:r>
            <a:r>
              <a:rPr lang="en-US" altLang="en-US" sz="2400"/>
              <a:t>that will help everyone know </a:t>
            </a:r>
            <a:r>
              <a:rPr lang="en-US" altLang="en-US" sz="2400" b="1"/>
              <a:t>what is and what isn’t expected </a:t>
            </a:r>
            <a:r>
              <a:rPr lang="en-US" altLang="en-US" sz="2400"/>
              <a:t>of them.</a:t>
            </a:r>
          </a:p>
          <a:p>
            <a:r>
              <a:rPr lang="en-US" altLang="en-US" sz="2400"/>
              <a:t>Family rules encourage family members to take </a:t>
            </a:r>
            <a:r>
              <a:rPr lang="en-US" altLang="en-US" sz="2400" b="1"/>
              <a:t>responsibility</a:t>
            </a:r>
            <a:r>
              <a:rPr lang="en-US" altLang="en-US" sz="2400"/>
              <a:t> for their own behavior and to be contributing members of the family.</a:t>
            </a:r>
          </a:p>
          <a:p>
            <a:r>
              <a:rPr lang="en-US" altLang="en-US" sz="2400"/>
              <a:t>Family rules teach </a:t>
            </a:r>
            <a:r>
              <a:rPr lang="en-US" altLang="en-US" sz="2400" b="1"/>
              <a:t>cooperation</a:t>
            </a:r>
            <a:r>
              <a:rPr lang="en-US" altLang="en-US" sz="2400"/>
              <a:t> and make living together much more pleasant.</a:t>
            </a:r>
          </a:p>
          <a:p>
            <a:r>
              <a:rPr lang="en-US" altLang="en-US" sz="2400"/>
              <a:t>Family rules help ensure that everyone in the family has </a:t>
            </a:r>
            <a:r>
              <a:rPr lang="en-US" altLang="en-US" sz="2400" b="1"/>
              <a:t>input</a:t>
            </a:r>
            <a:r>
              <a:rPr lang="en-US" altLang="en-US" sz="2400"/>
              <a:t> in how the family operates and the standards of acceptable behavior.</a:t>
            </a:r>
          </a:p>
          <a:p>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2D2EB7A4-6262-1E1F-3D1F-B1C4FE027DFD}"/>
              </a:ext>
            </a:extLst>
          </p:cNvPr>
          <p:cNvSpPr>
            <a:spLocks noGrp="1" noChangeArrowheads="1"/>
          </p:cNvSpPr>
          <p:nvPr>
            <p:ph type="title"/>
          </p:nvPr>
        </p:nvSpPr>
        <p:spPr>
          <a:xfrm>
            <a:off x="685800" y="152400"/>
            <a:ext cx="8305800" cy="1600200"/>
          </a:xfrm>
        </p:spPr>
        <p:txBody>
          <a:bodyPr/>
          <a:lstStyle/>
          <a:p>
            <a:pPr fontAlgn="auto">
              <a:spcAft>
                <a:spcPts val="0"/>
              </a:spcAft>
              <a:defRPr/>
            </a:pPr>
            <a:r>
              <a:rPr lang="en-US" altLang="en-US" dirty="0">
                <a:solidFill>
                  <a:schemeClr val="tx2"/>
                </a:solidFill>
              </a:rPr>
              <a:t>How to Establish Family Rules</a:t>
            </a:r>
          </a:p>
        </p:txBody>
      </p:sp>
      <p:sp>
        <p:nvSpPr>
          <p:cNvPr id="98307" name="Rectangle 3">
            <a:extLst>
              <a:ext uri="{FF2B5EF4-FFF2-40B4-BE49-F238E27FC236}">
                <a16:creationId xmlns:a16="http://schemas.microsoft.com/office/drawing/2014/main" id="{E8712170-DCC9-9EF9-735C-5952CA7E9470}"/>
              </a:ext>
            </a:extLst>
          </p:cNvPr>
          <p:cNvSpPr>
            <a:spLocks noGrp="1" noChangeArrowheads="1"/>
          </p:cNvSpPr>
          <p:nvPr>
            <p:ph type="body" sz="half" idx="1"/>
          </p:nvPr>
        </p:nvSpPr>
        <p:spPr>
          <a:xfrm>
            <a:off x="685800" y="1447800"/>
            <a:ext cx="7543800" cy="4267200"/>
          </a:xfrm>
        </p:spPr>
        <p:txBody>
          <a:bodyPr rtlCol="0">
            <a:normAutofit fontScale="92500" lnSpcReduction="20000"/>
          </a:bodyPr>
          <a:lstStyle/>
          <a:p>
            <a:pPr marL="0" indent="0" fontAlgn="auto">
              <a:spcAft>
                <a:spcPts val="0"/>
              </a:spcAft>
              <a:buClr>
                <a:schemeClr val="accent1">
                  <a:lumMod val="75000"/>
                </a:schemeClr>
              </a:buClr>
              <a:buFont typeface="Wingdings" panose="05000000000000000000" pitchFamily="2" charset="2"/>
              <a:buNone/>
              <a:defRPr/>
            </a:pPr>
            <a:r>
              <a:rPr lang="en-US" altLang="en-US" sz="2800" b="1" dirty="0"/>
              <a:t>Get everyone to participate</a:t>
            </a:r>
          </a:p>
          <a:p>
            <a:pPr lvl="1" indent="-182880" fontAlgn="auto">
              <a:buClr>
                <a:schemeClr val="accent1">
                  <a:lumMod val="75000"/>
                </a:schemeClr>
              </a:buClr>
              <a:defRPr/>
            </a:pPr>
            <a:r>
              <a:rPr lang="en-US" altLang="en-US" sz="2800" dirty="0"/>
              <a:t>Have all family members sit around the table.</a:t>
            </a:r>
          </a:p>
          <a:p>
            <a:pPr lvl="1" indent="-182880" fontAlgn="auto">
              <a:buClr>
                <a:schemeClr val="accent1">
                  <a:lumMod val="75000"/>
                </a:schemeClr>
              </a:buClr>
              <a:defRPr/>
            </a:pPr>
            <a:r>
              <a:rPr lang="en-US" altLang="en-US" sz="2800" dirty="0"/>
              <a:t>Have young children be present, even if they can’t contribute.</a:t>
            </a:r>
          </a:p>
          <a:p>
            <a:pPr marL="0" indent="0" fontAlgn="auto">
              <a:spcAft>
                <a:spcPts val="0"/>
              </a:spcAft>
              <a:buClr>
                <a:schemeClr val="accent1">
                  <a:lumMod val="75000"/>
                </a:schemeClr>
              </a:buClr>
              <a:buFont typeface="Wingdings" panose="05000000000000000000" pitchFamily="2" charset="2"/>
              <a:buNone/>
              <a:defRPr/>
            </a:pPr>
            <a:r>
              <a:rPr lang="en-US" altLang="en-US" sz="2800" b="1" dirty="0"/>
              <a:t>Share problem behaviors</a:t>
            </a:r>
            <a:endParaRPr lang="en-US" altLang="en-US" sz="2800" dirty="0"/>
          </a:p>
          <a:p>
            <a:pPr lvl="1" indent="-182880" fontAlgn="auto">
              <a:buClr>
                <a:schemeClr val="accent1">
                  <a:lumMod val="75000"/>
                </a:schemeClr>
              </a:buClr>
              <a:defRPr/>
            </a:pPr>
            <a:r>
              <a:rPr lang="en-US" altLang="en-US" sz="2800" dirty="0"/>
              <a:t>Encourage everyone to share behaviors they feel are problems.</a:t>
            </a:r>
          </a:p>
          <a:p>
            <a:pPr lvl="1" indent="-182880" fontAlgn="auto">
              <a:buClr>
                <a:schemeClr val="accent1">
                  <a:lumMod val="75000"/>
                </a:schemeClr>
              </a:buClr>
              <a:defRPr/>
            </a:pPr>
            <a:r>
              <a:rPr lang="en-US" altLang="en-US" sz="2800" dirty="0"/>
              <a:t>Talk freely about issues the family has to work on.</a:t>
            </a:r>
          </a:p>
          <a:p>
            <a:pPr lvl="1" indent="-182880" fontAlgn="auto">
              <a:buClr>
                <a:schemeClr val="accent1">
                  <a:lumMod val="75000"/>
                </a:schemeClr>
              </a:buClr>
              <a:defRPr/>
            </a:pPr>
            <a:r>
              <a:rPr lang="en-US" altLang="en-US" sz="2800" dirty="0"/>
              <a:t>Avoid blaming or fault finding.</a:t>
            </a:r>
          </a:p>
          <a:p>
            <a:pPr marL="0" indent="0" fontAlgn="auto">
              <a:spcAft>
                <a:spcPts val="0"/>
              </a:spcAft>
              <a:buClr>
                <a:schemeClr val="accent1">
                  <a:lumMod val="75000"/>
                </a:schemeClr>
              </a:buClr>
              <a:buFont typeface="Wingdings" panose="05000000000000000000" pitchFamily="2" charset="2"/>
              <a:buNone/>
              <a:defRPr/>
            </a:pPr>
            <a:r>
              <a:rPr lang="en-US" altLang="en-US" sz="2800" b="1" dirty="0"/>
              <a:t>Remember, the rules are the same for everyone, and everyone is treated fairly</a:t>
            </a:r>
          </a:p>
          <a:p>
            <a:pPr lvl="1" indent="-182880" fontAlgn="auto">
              <a:buClr>
                <a:schemeClr val="accent1">
                  <a:lumMod val="75000"/>
                </a:schemeClr>
              </a:buClr>
              <a:defRPr/>
            </a:pPr>
            <a:endParaRPr lang="en-US" altLang="en-US" sz="2400" dirty="0"/>
          </a:p>
        </p:txBody>
      </p:sp>
      <p:sp>
        <p:nvSpPr>
          <p:cNvPr id="2" name="Slide Number Placeholder 6">
            <a:extLst>
              <a:ext uri="{FF2B5EF4-FFF2-40B4-BE49-F238E27FC236}">
                <a16:creationId xmlns:a16="http://schemas.microsoft.com/office/drawing/2014/main" id="{35585500-2DA3-1856-D36F-6FF961D89C07}"/>
              </a:ext>
            </a:extLst>
          </p:cNvPr>
          <p:cNvSpPr>
            <a:spLocks noGrp="1"/>
          </p:cNvSpPr>
          <p:nvPr>
            <p:ph type="sldNum" sz="quarter" idx="12"/>
          </p:nvPr>
        </p:nvSpPr>
        <p:spPr/>
        <p:txBody>
          <a:bodyPr/>
          <a:lstStyle/>
          <a:p>
            <a:pPr>
              <a:defRPr/>
            </a:pPr>
            <a:fld id="{583B4821-AF0D-4EAA-BC00-709E17C8F021}" type="slidenum">
              <a:rPr lang="en-US" altLang="en-US"/>
              <a:pPr>
                <a:defRPr/>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3D4416D9-2F0B-0A6E-5A95-22CE471EF42A}"/>
              </a:ext>
            </a:extLst>
          </p:cNvPr>
          <p:cNvSpPr>
            <a:spLocks noGrp="1" noChangeArrowheads="1"/>
          </p:cNvSpPr>
          <p:nvPr>
            <p:ph type="title"/>
          </p:nvPr>
        </p:nvSpPr>
        <p:spPr>
          <a:xfrm>
            <a:off x="381000" y="219075"/>
            <a:ext cx="7772400" cy="1609725"/>
          </a:xfrm>
        </p:spPr>
        <p:txBody>
          <a:bodyPr/>
          <a:lstStyle/>
          <a:p>
            <a:pPr fontAlgn="auto">
              <a:spcAft>
                <a:spcPts val="0"/>
              </a:spcAft>
              <a:defRPr/>
            </a:pPr>
            <a:r>
              <a:rPr lang="en-US" altLang="en-US" dirty="0">
                <a:solidFill>
                  <a:schemeClr val="tx2"/>
                </a:solidFill>
              </a:rPr>
              <a:t>How to Establish Family Rules</a:t>
            </a:r>
          </a:p>
        </p:txBody>
      </p:sp>
      <p:sp>
        <p:nvSpPr>
          <p:cNvPr id="90115" name="Rectangle 3">
            <a:extLst>
              <a:ext uri="{FF2B5EF4-FFF2-40B4-BE49-F238E27FC236}">
                <a16:creationId xmlns:a16="http://schemas.microsoft.com/office/drawing/2014/main" id="{C9A17433-7BD4-0E55-662C-B39E734664BA}"/>
              </a:ext>
            </a:extLst>
          </p:cNvPr>
          <p:cNvSpPr>
            <a:spLocks noGrp="1" noChangeArrowheads="1"/>
          </p:cNvSpPr>
          <p:nvPr>
            <p:ph idx="1"/>
          </p:nvPr>
        </p:nvSpPr>
        <p:spPr>
          <a:xfrm>
            <a:off x="533400" y="1828800"/>
            <a:ext cx="7772400" cy="4051300"/>
          </a:xfrm>
        </p:spPr>
        <p:txBody>
          <a:bodyPr rtlCol="0">
            <a:normAutofit/>
          </a:bodyPr>
          <a:lstStyle/>
          <a:p>
            <a:pPr marL="0" indent="0" fontAlgn="auto">
              <a:spcAft>
                <a:spcPts val="0"/>
              </a:spcAft>
              <a:buClr>
                <a:schemeClr val="accent1">
                  <a:lumMod val="75000"/>
                </a:schemeClr>
              </a:buClr>
              <a:buFont typeface="Wingdings" panose="05000000000000000000" pitchFamily="2" charset="2"/>
              <a:buNone/>
              <a:defRPr/>
            </a:pPr>
            <a:r>
              <a:rPr lang="en-US" sz="2400" dirty="0"/>
              <a:t>Family rules are designed to promote and reinforce desirable behaviors, through parental modeling.</a:t>
            </a:r>
            <a:endParaRPr lang="en-US" altLang="en-US" sz="2400" dirty="0"/>
          </a:p>
          <a:p>
            <a:pPr marL="0" indent="0" fontAlgn="auto">
              <a:spcAft>
                <a:spcPts val="0"/>
              </a:spcAft>
              <a:buClr>
                <a:schemeClr val="accent1">
                  <a:lumMod val="75000"/>
                </a:schemeClr>
              </a:buClr>
              <a:buFont typeface="Wingdings" panose="05000000000000000000" pitchFamily="2" charset="2"/>
              <a:buNone/>
              <a:defRPr/>
            </a:pPr>
            <a:r>
              <a:rPr lang="en-US" altLang="en-US" sz="2400" dirty="0"/>
              <a:t>Family rules involve Do’s and Don’ts.</a:t>
            </a:r>
          </a:p>
          <a:p>
            <a:pPr marL="182880" indent="-182880" fontAlgn="auto">
              <a:spcAft>
                <a:spcPts val="0"/>
              </a:spcAft>
              <a:buClr>
                <a:schemeClr val="accent1">
                  <a:lumMod val="75000"/>
                </a:schemeClr>
              </a:buClr>
              <a:defRPr/>
            </a:pPr>
            <a:r>
              <a:rPr lang="en-US" altLang="en-US" sz="2400" b="1" dirty="0"/>
              <a:t>Do’s</a:t>
            </a:r>
          </a:p>
          <a:p>
            <a:pPr lvl="1" indent="-182880" fontAlgn="auto">
              <a:buClr>
                <a:schemeClr val="accent1">
                  <a:lumMod val="75000"/>
                </a:schemeClr>
              </a:buClr>
              <a:defRPr/>
            </a:pPr>
            <a:r>
              <a:rPr lang="en-US" altLang="en-US" sz="2400" dirty="0"/>
              <a:t>Let children and adults know what </a:t>
            </a:r>
            <a:r>
              <a:rPr lang="en-US" altLang="en-US" sz="2400" b="1" dirty="0"/>
              <a:t>IS appropriate </a:t>
            </a:r>
            <a:r>
              <a:rPr lang="en-US" altLang="en-US" sz="2400" dirty="0"/>
              <a:t>behavior.</a:t>
            </a:r>
          </a:p>
          <a:p>
            <a:pPr marL="182880" indent="-182880" fontAlgn="auto">
              <a:spcAft>
                <a:spcPts val="0"/>
              </a:spcAft>
              <a:buClr>
                <a:schemeClr val="accent1">
                  <a:lumMod val="75000"/>
                </a:schemeClr>
              </a:buClr>
              <a:defRPr/>
            </a:pPr>
            <a:r>
              <a:rPr lang="en-US" altLang="en-US" sz="2400" b="1" dirty="0"/>
              <a:t>Don’ts</a:t>
            </a:r>
          </a:p>
          <a:p>
            <a:pPr lvl="1" indent="-182880" fontAlgn="auto">
              <a:buClr>
                <a:schemeClr val="accent1">
                  <a:lumMod val="75000"/>
                </a:schemeClr>
              </a:buClr>
              <a:defRPr/>
            </a:pPr>
            <a:r>
              <a:rPr lang="en-US" altLang="en-US" sz="2400" dirty="0"/>
              <a:t>Let children and adults know what is</a:t>
            </a:r>
            <a:r>
              <a:rPr lang="en-US" altLang="en-US" sz="2400" b="1" dirty="0"/>
              <a:t> NOT appropriate</a:t>
            </a:r>
            <a:r>
              <a:rPr lang="en-US" altLang="en-US" sz="2400" dirty="0"/>
              <a:t> behavior.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918</TotalTime>
  <Words>944</Words>
  <Application>Microsoft Office PowerPoint</Application>
  <PresentationFormat>On-screen Show (4:3)</PresentationFormat>
  <Paragraphs>98</Paragraphs>
  <Slides>15</Slides>
  <Notes>13</Notes>
  <HiddenSlides>0</HiddenSlides>
  <MMClips>1</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15</vt:i4>
      </vt:variant>
    </vt:vector>
  </HeadingPairs>
  <TitlesOfParts>
    <vt:vector size="27" baseType="lpstr">
      <vt:lpstr>Rockwell</vt:lpstr>
      <vt:lpstr>Arial</vt:lpstr>
      <vt:lpstr>Rockwell Condensed</vt:lpstr>
      <vt:lpstr>Wingdings</vt:lpstr>
      <vt:lpstr>Comic Sans MS</vt:lpstr>
      <vt:lpstr>Calibri</vt:lpstr>
      <vt:lpstr>TimesNewRomanPS-BoldMT</vt:lpstr>
      <vt:lpstr>TimesNewRomanPSMT</vt:lpstr>
      <vt:lpstr>TimesNewRomanPS-ItalicMT</vt:lpstr>
      <vt:lpstr>Myriad-Roman</vt:lpstr>
      <vt:lpstr>TimesNewRomanPS-BoldItalicMT</vt:lpstr>
      <vt:lpstr>Wood Type</vt:lpstr>
      <vt:lpstr>Family Morals,  Values, and Rules</vt:lpstr>
      <vt:lpstr>Developing Family Morals and Values</vt:lpstr>
      <vt:lpstr>PowerPoint Presentation</vt:lpstr>
      <vt:lpstr>How Morals are Developed</vt:lpstr>
      <vt:lpstr>Developing Values: Beliefs That Have Worth</vt:lpstr>
      <vt:lpstr>Why do people who know right from wrong choose to do the wrong thing anyway?</vt:lpstr>
      <vt:lpstr>The Purpose of Family Rules</vt:lpstr>
      <vt:lpstr>How to Establish Family Rules</vt:lpstr>
      <vt:lpstr>How to Establish Family Rules</vt:lpstr>
      <vt:lpstr>How to Establish Family Rules</vt:lpstr>
      <vt:lpstr>How to Establish Family Rules</vt:lpstr>
      <vt:lpstr>How to Establish Family Rules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Morals and Values</dc:title>
  <dc:creator>P Money Cash Corporation</dc:creator>
  <cp:lastModifiedBy>Marney Turner</cp:lastModifiedBy>
  <cp:revision>40</cp:revision>
  <cp:lastPrinted>1601-01-01T00:00:00Z</cp:lastPrinted>
  <dcterms:created xsi:type="dcterms:W3CDTF">2003-07-15T16:34:43Z</dcterms:created>
  <dcterms:modified xsi:type="dcterms:W3CDTF">2023-03-20T16:36:21Z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