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6"/>
  </p:notesMasterIdLst>
  <p:handoutMasterIdLst>
    <p:handoutMasterId r:id="rId27"/>
  </p:handoutMasterIdLst>
  <p:sldIdLst>
    <p:sldId id="256" r:id="rId5"/>
    <p:sldId id="257" r:id="rId6"/>
    <p:sldId id="260" r:id="rId7"/>
    <p:sldId id="262" r:id="rId8"/>
    <p:sldId id="266" r:id="rId9"/>
    <p:sldId id="301" r:id="rId10"/>
    <p:sldId id="309" r:id="rId11"/>
    <p:sldId id="310" r:id="rId12"/>
    <p:sldId id="312" r:id="rId13"/>
    <p:sldId id="313" r:id="rId14"/>
    <p:sldId id="314" r:id="rId15"/>
    <p:sldId id="315" r:id="rId16"/>
    <p:sldId id="316" r:id="rId17"/>
    <p:sldId id="317" r:id="rId18"/>
    <p:sldId id="318" r:id="rId19"/>
    <p:sldId id="319" r:id="rId20"/>
    <p:sldId id="320" r:id="rId21"/>
    <p:sldId id="322" r:id="rId22"/>
    <p:sldId id="323" r:id="rId23"/>
    <p:sldId id="291" r:id="rId24"/>
    <p:sldId id="292" r:id="rId25"/>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5pPr>
    <a:lvl6pPr marL="2286000" algn="l" defTabSz="914400" rtl="0" eaLnBrk="1" latinLnBrk="0" hangingPunct="1">
      <a:defRPr kern="1200">
        <a:solidFill>
          <a:schemeClr val="tx1"/>
        </a:solidFill>
        <a:latin typeface="Rockwell" panose="02060603020205020403" pitchFamily="18" charset="0"/>
        <a:ea typeface="+mn-ea"/>
        <a:cs typeface="+mn-cs"/>
      </a:defRPr>
    </a:lvl6pPr>
    <a:lvl7pPr marL="2743200" algn="l" defTabSz="914400" rtl="0" eaLnBrk="1" latinLnBrk="0" hangingPunct="1">
      <a:defRPr kern="1200">
        <a:solidFill>
          <a:schemeClr val="tx1"/>
        </a:solidFill>
        <a:latin typeface="Rockwell" panose="02060603020205020403" pitchFamily="18" charset="0"/>
        <a:ea typeface="+mn-ea"/>
        <a:cs typeface="+mn-cs"/>
      </a:defRPr>
    </a:lvl7pPr>
    <a:lvl8pPr marL="3200400" algn="l" defTabSz="914400" rtl="0" eaLnBrk="1" latinLnBrk="0" hangingPunct="1">
      <a:defRPr kern="1200">
        <a:solidFill>
          <a:schemeClr val="tx1"/>
        </a:solidFill>
        <a:latin typeface="Rockwell" panose="02060603020205020403" pitchFamily="18" charset="0"/>
        <a:ea typeface="+mn-ea"/>
        <a:cs typeface="+mn-cs"/>
      </a:defRPr>
    </a:lvl8pPr>
    <a:lvl9pPr marL="3657600" algn="l" defTabSz="914400" rtl="0" eaLnBrk="1" latinLnBrk="0" hangingPunct="1">
      <a:defRPr kern="1200">
        <a:solidFill>
          <a:schemeClr val="tx1"/>
        </a:solidFill>
        <a:latin typeface="Rockwell" panose="020606030202050204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181" autoAdjust="0"/>
  </p:normalViewPr>
  <p:slideViewPr>
    <p:cSldViewPr>
      <p:cViewPr varScale="1">
        <p:scale>
          <a:sx n="52" d="100"/>
          <a:sy n="52" d="100"/>
        </p:scale>
        <p:origin x="2338"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7BA0332-5361-5776-A839-8E14E1CACA91}"/>
              </a:ext>
            </a:extLst>
          </p:cNvPr>
          <p:cNvSpPr>
            <a:spLocks noGrp="1" noChangeArrowheads="1"/>
          </p:cNvSpPr>
          <p:nvPr>
            <p:ph type="hdr" sz="quarter"/>
          </p:nvPr>
        </p:nvSpPr>
        <p:spPr bwMode="auto">
          <a:xfrm>
            <a:off x="0" y="0"/>
            <a:ext cx="3170238" cy="481013"/>
          </a:xfrm>
          <a:prstGeom prst="rect">
            <a:avLst/>
          </a:prstGeom>
          <a:noFill/>
          <a:ln>
            <a:noFill/>
          </a:ln>
          <a:effectLst/>
        </p:spPr>
        <p:txBody>
          <a:bodyPr vert="horz" wrap="square" lIns="95747" tIns="47873" rIns="95747" bIns="47873" numCol="1" anchor="t" anchorCtr="0" compatLnSpc="1">
            <a:prstTxWarp prst="textNoShape">
              <a:avLst/>
            </a:prstTxWarp>
          </a:bodyPr>
          <a:lstStyle>
            <a:lvl1pPr algn="l" defTabSz="957263" eaLnBrk="1" fontAlgn="auto" hangingPunct="1">
              <a:spcBef>
                <a:spcPts val="0"/>
              </a:spcBef>
              <a:spcAft>
                <a:spcPts val="0"/>
              </a:spcAft>
              <a:defRPr sz="1300">
                <a:latin typeface="+mn-lt"/>
              </a:defRPr>
            </a:lvl1pPr>
          </a:lstStyle>
          <a:p>
            <a:pPr>
              <a:defRPr/>
            </a:pPr>
            <a:endParaRPr lang="en-US" altLang="en-US"/>
          </a:p>
        </p:txBody>
      </p:sp>
      <p:sp>
        <p:nvSpPr>
          <p:cNvPr id="52227" name="Rectangle 3">
            <a:extLst>
              <a:ext uri="{FF2B5EF4-FFF2-40B4-BE49-F238E27FC236}">
                <a16:creationId xmlns:a16="http://schemas.microsoft.com/office/drawing/2014/main" id="{FF95C851-2FDA-1774-7C91-34513139FE1C}"/>
              </a:ext>
            </a:extLst>
          </p:cNvPr>
          <p:cNvSpPr>
            <a:spLocks noGrp="1" noChangeArrowheads="1"/>
          </p:cNvSpPr>
          <p:nvPr>
            <p:ph type="dt" sz="quarter" idx="1"/>
          </p:nvPr>
        </p:nvSpPr>
        <p:spPr bwMode="auto">
          <a:xfrm>
            <a:off x="4143375" y="0"/>
            <a:ext cx="3170238" cy="481013"/>
          </a:xfrm>
          <a:prstGeom prst="rect">
            <a:avLst/>
          </a:prstGeom>
          <a:noFill/>
          <a:ln>
            <a:noFill/>
          </a:ln>
          <a:effectLst/>
        </p:spPr>
        <p:txBody>
          <a:bodyPr vert="horz" wrap="square" lIns="95747" tIns="47873" rIns="95747" bIns="47873" numCol="1" anchor="t" anchorCtr="0" compatLnSpc="1">
            <a:prstTxWarp prst="textNoShape">
              <a:avLst/>
            </a:prstTxWarp>
          </a:bodyPr>
          <a:lstStyle>
            <a:lvl1pPr algn="r" defTabSz="957263" eaLnBrk="1" fontAlgn="auto" hangingPunct="1">
              <a:spcBef>
                <a:spcPts val="0"/>
              </a:spcBef>
              <a:spcAft>
                <a:spcPts val="0"/>
              </a:spcAft>
              <a:defRPr sz="1300">
                <a:latin typeface="+mn-lt"/>
              </a:defRPr>
            </a:lvl1pPr>
          </a:lstStyle>
          <a:p>
            <a:pPr>
              <a:defRPr/>
            </a:pPr>
            <a:endParaRPr lang="en-US" altLang="en-US"/>
          </a:p>
        </p:txBody>
      </p:sp>
      <p:sp>
        <p:nvSpPr>
          <p:cNvPr id="52228" name="Rectangle 4">
            <a:extLst>
              <a:ext uri="{FF2B5EF4-FFF2-40B4-BE49-F238E27FC236}">
                <a16:creationId xmlns:a16="http://schemas.microsoft.com/office/drawing/2014/main" id="{C2A619A1-9778-7727-5D09-CBEA01304C9F}"/>
              </a:ext>
            </a:extLst>
          </p:cNvPr>
          <p:cNvSpPr>
            <a:spLocks noGrp="1" noChangeArrowheads="1"/>
          </p:cNvSpPr>
          <p:nvPr>
            <p:ph type="ftr" sz="quarter" idx="2"/>
          </p:nvPr>
        </p:nvSpPr>
        <p:spPr bwMode="auto">
          <a:xfrm>
            <a:off x="0" y="9118600"/>
            <a:ext cx="3170238" cy="481013"/>
          </a:xfrm>
          <a:prstGeom prst="rect">
            <a:avLst/>
          </a:prstGeom>
          <a:noFill/>
          <a:ln>
            <a:noFill/>
          </a:ln>
          <a:effectLst/>
        </p:spPr>
        <p:txBody>
          <a:bodyPr vert="horz" wrap="square" lIns="95747" tIns="47873" rIns="95747" bIns="47873" numCol="1" anchor="b" anchorCtr="0" compatLnSpc="1">
            <a:prstTxWarp prst="textNoShape">
              <a:avLst/>
            </a:prstTxWarp>
          </a:bodyPr>
          <a:lstStyle>
            <a:lvl1pPr algn="l" defTabSz="957263" eaLnBrk="1" fontAlgn="auto" hangingPunct="1">
              <a:spcBef>
                <a:spcPts val="0"/>
              </a:spcBef>
              <a:spcAft>
                <a:spcPts val="0"/>
              </a:spcAft>
              <a:defRPr sz="1300">
                <a:latin typeface="+mn-lt"/>
              </a:defRPr>
            </a:lvl1pPr>
          </a:lstStyle>
          <a:p>
            <a:pPr>
              <a:defRPr/>
            </a:pPr>
            <a:endParaRPr lang="en-US" altLang="en-US"/>
          </a:p>
        </p:txBody>
      </p:sp>
      <p:sp>
        <p:nvSpPr>
          <p:cNvPr id="52229" name="Rectangle 5">
            <a:extLst>
              <a:ext uri="{FF2B5EF4-FFF2-40B4-BE49-F238E27FC236}">
                <a16:creationId xmlns:a16="http://schemas.microsoft.com/office/drawing/2014/main" id="{AB41DB18-BA09-AEE3-A7F8-E8909B028287}"/>
              </a:ext>
            </a:extLst>
          </p:cNvPr>
          <p:cNvSpPr>
            <a:spLocks noGrp="1" noChangeArrowheads="1"/>
          </p:cNvSpPr>
          <p:nvPr>
            <p:ph type="sldNum" sz="quarter" idx="3"/>
          </p:nvPr>
        </p:nvSpPr>
        <p:spPr bwMode="auto">
          <a:xfrm>
            <a:off x="4143375" y="9118600"/>
            <a:ext cx="3170238" cy="481013"/>
          </a:xfrm>
          <a:prstGeom prst="rect">
            <a:avLst/>
          </a:prstGeom>
          <a:noFill/>
          <a:ln>
            <a:noFill/>
          </a:ln>
          <a:effectLst/>
        </p:spPr>
        <p:txBody>
          <a:bodyPr vert="horz" wrap="square" lIns="95747" tIns="47873" rIns="95747" bIns="47873" numCol="1" anchor="b" anchorCtr="0" compatLnSpc="1">
            <a:prstTxWarp prst="textNoShape">
              <a:avLst/>
            </a:prstTxWarp>
          </a:bodyPr>
          <a:lstStyle>
            <a:lvl1pPr algn="r" defTabSz="957263" eaLnBrk="1" fontAlgn="auto" hangingPunct="1">
              <a:spcBef>
                <a:spcPts val="0"/>
              </a:spcBef>
              <a:spcAft>
                <a:spcPts val="0"/>
              </a:spcAft>
              <a:defRPr sz="1300">
                <a:latin typeface="+mn-lt"/>
              </a:defRPr>
            </a:lvl1pPr>
          </a:lstStyle>
          <a:p>
            <a:pPr>
              <a:defRPr/>
            </a:pPr>
            <a:fld id="{968039DB-BCD1-4128-A0EA-562F06C182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A59B018-9E06-4EE8-72CC-FBBF528BD2CB}"/>
              </a:ext>
            </a:extLst>
          </p:cNvPr>
          <p:cNvSpPr>
            <a:spLocks noGrp="1" noChangeArrowheads="1"/>
          </p:cNvSpPr>
          <p:nvPr>
            <p:ph type="hdr" sz="quarter"/>
          </p:nvPr>
        </p:nvSpPr>
        <p:spPr bwMode="auto">
          <a:xfrm>
            <a:off x="0" y="0"/>
            <a:ext cx="3170238" cy="481013"/>
          </a:xfrm>
          <a:prstGeom prst="rect">
            <a:avLst/>
          </a:prstGeom>
          <a:noFill/>
          <a:ln>
            <a:noFill/>
          </a:ln>
          <a:effectLst/>
        </p:spPr>
        <p:txBody>
          <a:bodyPr vert="horz" wrap="square" lIns="95747" tIns="47873" rIns="95747" bIns="47873" numCol="1" anchor="t" anchorCtr="0" compatLnSpc="1">
            <a:prstTxWarp prst="textNoShape">
              <a:avLst/>
            </a:prstTxWarp>
          </a:bodyPr>
          <a:lstStyle>
            <a:lvl1pPr algn="l" defTabSz="957263" eaLnBrk="1" fontAlgn="auto" hangingPunct="1">
              <a:spcBef>
                <a:spcPts val="0"/>
              </a:spcBef>
              <a:spcAft>
                <a:spcPts val="0"/>
              </a:spcAft>
              <a:defRPr sz="1300">
                <a:latin typeface="+mn-lt"/>
              </a:defRPr>
            </a:lvl1pPr>
          </a:lstStyle>
          <a:p>
            <a:pPr>
              <a:defRPr/>
            </a:pPr>
            <a:endParaRPr lang="en-US" altLang="en-US"/>
          </a:p>
        </p:txBody>
      </p:sp>
      <p:sp>
        <p:nvSpPr>
          <p:cNvPr id="65539" name="Rectangle 3">
            <a:extLst>
              <a:ext uri="{FF2B5EF4-FFF2-40B4-BE49-F238E27FC236}">
                <a16:creationId xmlns:a16="http://schemas.microsoft.com/office/drawing/2014/main" id="{33D0BC19-3E0B-0286-800C-8B328924945B}"/>
              </a:ext>
            </a:extLst>
          </p:cNvPr>
          <p:cNvSpPr>
            <a:spLocks noGrp="1" noChangeArrowheads="1"/>
          </p:cNvSpPr>
          <p:nvPr>
            <p:ph type="dt" idx="1"/>
          </p:nvPr>
        </p:nvSpPr>
        <p:spPr bwMode="auto">
          <a:xfrm>
            <a:off x="4143375" y="0"/>
            <a:ext cx="3170238" cy="481013"/>
          </a:xfrm>
          <a:prstGeom prst="rect">
            <a:avLst/>
          </a:prstGeom>
          <a:noFill/>
          <a:ln>
            <a:noFill/>
          </a:ln>
          <a:effectLst/>
        </p:spPr>
        <p:txBody>
          <a:bodyPr vert="horz" wrap="square" lIns="95747" tIns="47873" rIns="95747" bIns="47873" numCol="1" anchor="t" anchorCtr="0" compatLnSpc="1">
            <a:prstTxWarp prst="textNoShape">
              <a:avLst/>
            </a:prstTxWarp>
          </a:bodyPr>
          <a:lstStyle>
            <a:lvl1pPr algn="r" defTabSz="957263" eaLnBrk="1" fontAlgn="auto" hangingPunct="1">
              <a:spcBef>
                <a:spcPts val="0"/>
              </a:spcBef>
              <a:spcAft>
                <a:spcPts val="0"/>
              </a:spcAft>
              <a:defRPr sz="1300">
                <a:latin typeface="+mn-lt"/>
              </a:defRPr>
            </a:lvl1pPr>
          </a:lstStyle>
          <a:p>
            <a:pPr>
              <a:defRPr/>
            </a:pPr>
            <a:endParaRPr lang="en-US" altLang="en-US"/>
          </a:p>
        </p:txBody>
      </p:sp>
      <p:sp>
        <p:nvSpPr>
          <p:cNvPr id="7172" name="Rectangle 4">
            <a:extLst>
              <a:ext uri="{FF2B5EF4-FFF2-40B4-BE49-F238E27FC236}">
                <a16:creationId xmlns:a16="http://schemas.microsoft.com/office/drawing/2014/main" id="{A4799FA7-FBE8-EFF7-44E1-65E243A63138}"/>
              </a:ext>
            </a:extLst>
          </p:cNvPr>
          <p:cNvSpPr>
            <a:spLocks noRo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5">
            <a:extLst>
              <a:ext uri="{FF2B5EF4-FFF2-40B4-BE49-F238E27FC236}">
                <a16:creationId xmlns:a16="http://schemas.microsoft.com/office/drawing/2014/main" id="{350647D9-AAA4-661E-4CB8-8559E763F13B}"/>
              </a:ext>
            </a:extLst>
          </p:cNvPr>
          <p:cNvSpPr>
            <a:spLocks noGrp="1" noChangeArrowheads="1"/>
          </p:cNvSpPr>
          <p:nvPr>
            <p:ph type="body" sz="quarter" idx="3"/>
          </p:nvPr>
        </p:nvSpPr>
        <p:spPr bwMode="auto">
          <a:xfrm>
            <a:off x="731838" y="4560888"/>
            <a:ext cx="5851525" cy="4321175"/>
          </a:xfrm>
          <a:prstGeom prst="rect">
            <a:avLst/>
          </a:prstGeom>
          <a:noFill/>
          <a:ln>
            <a:noFill/>
          </a:ln>
          <a:effectLst/>
        </p:spPr>
        <p:txBody>
          <a:bodyPr vert="horz" wrap="square" lIns="95747" tIns="47873" rIns="95747" bIns="478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5542" name="Rectangle 6">
            <a:extLst>
              <a:ext uri="{FF2B5EF4-FFF2-40B4-BE49-F238E27FC236}">
                <a16:creationId xmlns:a16="http://schemas.microsoft.com/office/drawing/2014/main" id="{D6743535-66C0-6D44-5132-AC62C484D329}"/>
              </a:ext>
            </a:extLst>
          </p:cNvPr>
          <p:cNvSpPr>
            <a:spLocks noGrp="1" noChangeArrowheads="1"/>
          </p:cNvSpPr>
          <p:nvPr>
            <p:ph type="ftr" sz="quarter" idx="4"/>
          </p:nvPr>
        </p:nvSpPr>
        <p:spPr bwMode="auto">
          <a:xfrm>
            <a:off x="0" y="9118600"/>
            <a:ext cx="3170238" cy="481013"/>
          </a:xfrm>
          <a:prstGeom prst="rect">
            <a:avLst/>
          </a:prstGeom>
          <a:noFill/>
          <a:ln>
            <a:noFill/>
          </a:ln>
          <a:effectLst/>
        </p:spPr>
        <p:txBody>
          <a:bodyPr vert="horz" wrap="square" lIns="95747" tIns="47873" rIns="95747" bIns="47873" numCol="1" anchor="b" anchorCtr="0" compatLnSpc="1">
            <a:prstTxWarp prst="textNoShape">
              <a:avLst/>
            </a:prstTxWarp>
          </a:bodyPr>
          <a:lstStyle>
            <a:lvl1pPr algn="l" defTabSz="957263" eaLnBrk="1" fontAlgn="auto" hangingPunct="1">
              <a:spcBef>
                <a:spcPts val="0"/>
              </a:spcBef>
              <a:spcAft>
                <a:spcPts val="0"/>
              </a:spcAft>
              <a:defRPr sz="1300">
                <a:latin typeface="+mn-lt"/>
              </a:defRPr>
            </a:lvl1pPr>
          </a:lstStyle>
          <a:p>
            <a:pPr>
              <a:defRPr/>
            </a:pPr>
            <a:endParaRPr lang="en-US" altLang="en-US"/>
          </a:p>
        </p:txBody>
      </p:sp>
      <p:sp>
        <p:nvSpPr>
          <p:cNvPr id="65543" name="Rectangle 7">
            <a:extLst>
              <a:ext uri="{FF2B5EF4-FFF2-40B4-BE49-F238E27FC236}">
                <a16:creationId xmlns:a16="http://schemas.microsoft.com/office/drawing/2014/main" id="{425667B8-69BC-638D-34EB-5FF0EF03C099}"/>
              </a:ext>
            </a:extLst>
          </p:cNvPr>
          <p:cNvSpPr>
            <a:spLocks noGrp="1" noChangeArrowheads="1"/>
          </p:cNvSpPr>
          <p:nvPr>
            <p:ph type="sldNum" sz="quarter" idx="5"/>
          </p:nvPr>
        </p:nvSpPr>
        <p:spPr bwMode="auto">
          <a:xfrm>
            <a:off x="4143375" y="9118600"/>
            <a:ext cx="3170238" cy="481013"/>
          </a:xfrm>
          <a:prstGeom prst="rect">
            <a:avLst/>
          </a:prstGeom>
          <a:noFill/>
          <a:ln>
            <a:noFill/>
          </a:ln>
          <a:effectLst/>
        </p:spPr>
        <p:txBody>
          <a:bodyPr vert="horz" wrap="square" lIns="95747" tIns="47873" rIns="95747" bIns="47873" numCol="1" anchor="b" anchorCtr="0" compatLnSpc="1">
            <a:prstTxWarp prst="textNoShape">
              <a:avLst/>
            </a:prstTxWarp>
          </a:bodyPr>
          <a:lstStyle>
            <a:lvl1pPr algn="r" defTabSz="957263" eaLnBrk="1" fontAlgn="auto" hangingPunct="1">
              <a:spcBef>
                <a:spcPts val="0"/>
              </a:spcBef>
              <a:spcAft>
                <a:spcPts val="0"/>
              </a:spcAft>
              <a:defRPr sz="1300">
                <a:latin typeface="+mn-lt"/>
              </a:defRPr>
            </a:lvl1pPr>
          </a:lstStyle>
          <a:p>
            <a:pPr>
              <a:defRPr/>
            </a:pPr>
            <a:fld id="{22F18C52-7413-4E59-A505-0A1B558FB5E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10C6520-8E72-2D0C-1CAD-416AB0CD8BBB}"/>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928E37B9-4C5C-5964-9A34-D62B027CA0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11268" name="Slide Number Placeholder 3">
            <a:extLst>
              <a:ext uri="{FF2B5EF4-FFF2-40B4-BE49-F238E27FC236}">
                <a16:creationId xmlns:a16="http://schemas.microsoft.com/office/drawing/2014/main" id="{4CC66924-CB2E-1044-A025-88843A7A68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8E4B37D5-FD80-4941-8AF9-8A8B23B6FBDD}"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ACFB97F-9718-E973-EEAB-DBC7D2F242A4}"/>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43AD28B0-5233-3540-7D6D-C6B86E0F06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29700" name="Slide Number Placeholder 3">
            <a:extLst>
              <a:ext uri="{FF2B5EF4-FFF2-40B4-BE49-F238E27FC236}">
                <a16:creationId xmlns:a16="http://schemas.microsoft.com/office/drawing/2014/main" id="{8AC08205-7092-8E37-6695-FDD071329FF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2E850521-5BF6-4774-BC5A-C55BC9D90E24}" type="slidenum">
              <a:rPr lang="en-US" altLang="en-US" smtClean="0">
                <a:latin typeface="Calibri" panose="020F0502020204030204" pitchFamily="34" charset="0"/>
              </a:rPr>
              <a:pPr fontAlgn="base">
                <a:spcBef>
                  <a:spcPct val="0"/>
                </a:spcBef>
                <a:spcAft>
                  <a:spcPct val="0"/>
                </a:spcAft>
              </a:pPr>
              <a:t>11</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A78FA40-B29B-2DA5-CFD4-9829583CE8C2}"/>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BAB04414-C12E-902E-A0C0-8EF15E46AA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32772" name="Slide Number Placeholder 3">
            <a:extLst>
              <a:ext uri="{FF2B5EF4-FFF2-40B4-BE49-F238E27FC236}">
                <a16:creationId xmlns:a16="http://schemas.microsoft.com/office/drawing/2014/main" id="{5F8EB5A9-935C-0206-5552-AD0A7E40DC6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EF207DD7-E062-4C84-85F3-94673A0B5D45}" type="slidenum">
              <a:rPr lang="en-US" altLang="en-US" smtClean="0">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AEEC133-8648-5B4A-BA37-3637360ECE08}"/>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DE67F9ED-DFB0-B008-8B76-3C0677D9AB3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34820" name="Slide Number Placeholder 3">
            <a:extLst>
              <a:ext uri="{FF2B5EF4-FFF2-40B4-BE49-F238E27FC236}">
                <a16:creationId xmlns:a16="http://schemas.microsoft.com/office/drawing/2014/main" id="{3E965B14-9226-A066-E93B-854F47D3CE3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D52665C6-E118-4A3B-9482-E633EA2D37A9}" type="slidenum">
              <a:rPr lang="en-US" altLang="en-US" smtClean="0">
                <a:latin typeface="Calibri" panose="020F0502020204030204" pitchFamily="34" charset="0"/>
              </a:rPr>
              <a:pPr fontAlgn="base">
                <a:spcBef>
                  <a:spcPct val="0"/>
                </a:spcBef>
                <a:spcAft>
                  <a:spcPct val="0"/>
                </a:spcAft>
              </a:pPr>
              <a:t>14</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7E17C06-071E-9261-B655-DCB5AB0AAA93}"/>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BA4065A8-46D1-5668-A33E-D64F65AE04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36868" name="Slide Number Placeholder 3">
            <a:extLst>
              <a:ext uri="{FF2B5EF4-FFF2-40B4-BE49-F238E27FC236}">
                <a16:creationId xmlns:a16="http://schemas.microsoft.com/office/drawing/2014/main" id="{64822885-5B72-0ED1-B617-09D0264027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2F8CFC5A-46D9-4EE0-9AAB-C26C6ACA84FE}" type="slidenum">
              <a:rPr lang="en-US" altLang="en-US" smtClean="0">
                <a:latin typeface="Calibri" panose="020F0502020204030204" pitchFamily="34" charset="0"/>
              </a:rPr>
              <a:pPr fontAlgn="base">
                <a:spcBef>
                  <a:spcPct val="0"/>
                </a:spcBef>
                <a:spcAft>
                  <a:spcPct val="0"/>
                </a:spcAft>
              </a:pPr>
              <a:t>15</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C8A95D06-81C4-5F06-3041-95DE54CD8225}"/>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2E3A9D50-5B54-1BDF-A6F1-CE5EF53378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
        <p:nvSpPr>
          <p:cNvPr id="58372" name="Slide Number Placeholder 3">
            <a:extLst>
              <a:ext uri="{FF2B5EF4-FFF2-40B4-BE49-F238E27FC236}">
                <a16:creationId xmlns:a16="http://schemas.microsoft.com/office/drawing/2014/main" id="{DF2A8AE2-2509-C459-CD87-C9A09C96D56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49249FA9-5945-4D07-8DC7-A697F7D7D8B0}" type="slidenum">
              <a:rPr lang="en-US" altLang="en-US" smtClean="0">
                <a:latin typeface="Calibri" panose="020F0502020204030204" pitchFamily="34" charset="0"/>
              </a:rPr>
              <a:pPr fontAlgn="base">
                <a:spcBef>
                  <a:spcPct val="0"/>
                </a:spcBef>
                <a:spcAft>
                  <a:spcPct val="0"/>
                </a:spcAft>
              </a:pPr>
              <a:t>20</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017B052-8DEC-97C2-1888-8E5F44F1CABA}"/>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C0BBDBB3-92FF-BA7A-B9F7-5C96BC87BC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
        <p:nvSpPr>
          <p:cNvPr id="60420" name="Slide Number Placeholder 3">
            <a:extLst>
              <a:ext uri="{FF2B5EF4-FFF2-40B4-BE49-F238E27FC236}">
                <a16:creationId xmlns:a16="http://schemas.microsoft.com/office/drawing/2014/main" id="{A679014C-AEFF-1137-9196-422EF14E65F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3774FFA1-4499-4EFD-AF5B-C6CA908EDE51}" type="slidenum">
              <a:rPr lang="en-US" altLang="en-US" smtClean="0">
                <a:latin typeface="Calibri" panose="020F0502020204030204" pitchFamily="34" charset="0"/>
              </a:rPr>
              <a:pPr fontAlgn="base">
                <a:spcBef>
                  <a:spcPct val="0"/>
                </a:spcBef>
                <a:spcAft>
                  <a:spcPct val="0"/>
                </a:spcAft>
              </a:pPr>
              <a:t>21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B7B38BD-3C2A-DFB9-96EA-0E69936E692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D5769A57-321A-0443-8F8F-93E1C368C805}"/>
              </a:ext>
            </a:extLst>
          </p:cNvPr>
          <p:cNvSpPr>
            <a:spLocks noGrp="1"/>
          </p:cNvSpPr>
          <p:nvPr>
            <p:ph type="body" idx="1"/>
          </p:nvPr>
        </p:nvSpPr>
        <p:spPr/>
        <p:txBody>
          <a:bodyPr/>
          <a:lstStyle/>
          <a:p>
            <a:pPr>
              <a:defRPr/>
            </a:pPr>
            <a:endParaRPr lang="en-US" dirty="0"/>
          </a:p>
        </p:txBody>
      </p:sp>
      <p:sp>
        <p:nvSpPr>
          <p:cNvPr id="13316" name="Slide Number Placeholder 3">
            <a:extLst>
              <a:ext uri="{FF2B5EF4-FFF2-40B4-BE49-F238E27FC236}">
                <a16:creationId xmlns:a16="http://schemas.microsoft.com/office/drawing/2014/main" id="{556AA351-5A35-DFA5-2E19-4AD8882A553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B1F2AB64-5418-4764-97FF-E6F6F3F80466}" type="slidenum">
              <a:rPr lang="en-US" altLang="en-US" smtClean="0">
                <a:latin typeface="Calibri" panose="020F0502020204030204" pitchFamily="34" charset="0"/>
              </a:rPr>
              <a:pPr fontAlgn="base">
                <a:spcBef>
                  <a:spcPct val="0"/>
                </a:spcBef>
                <a:spcAft>
                  <a:spcPct val="0"/>
                </a:spcAft>
              </a:pPr>
              <a:t>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8CFE578-3724-BA1A-300A-BED9ED70058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92AB4D4A-2AD9-976B-910B-C6862B7901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b="1" dirty="0"/>
          </a:p>
        </p:txBody>
      </p:sp>
      <p:sp>
        <p:nvSpPr>
          <p:cNvPr id="15364" name="Slide Number Placeholder 3">
            <a:extLst>
              <a:ext uri="{FF2B5EF4-FFF2-40B4-BE49-F238E27FC236}">
                <a16:creationId xmlns:a16="http://schemas.microsoft.com/office/drawing/2014/main" id="{860B1E58-3BDD-AAB7-37FB-230C3D7D974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80813D2F-F029-4012-A747-95D605862401}" type="slidenum">
              <a:rPr lang="en-US" altLang="en-US" smtClean="0">
                <a:latin typeface="Calibri" panose="020F0502020204030204" pitchFamily="34" charset="0"/>
              </a:rPr>
              <a:pPr fontAlgn="base">
                <a:spcBef>
                  <a:spcPct val="0"/>
                </a:spcBef>
                <a:spcAft>
                  <a:spcPct val="0"/>
                </a:spcAft>
              </a:pPr>
              <a:t>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8FDC6041-C520-36D5-DAD3-49906161D626}"/>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73713A56-6D45-B527-A55D-DE49F446224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FDEEDF3F-C5A8-9D3B-161A-961478DD36C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F47A3C59-D929-4CB6-B07A-B4EB3B35D810}"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16D03AC-B959-62BE-4C73-A822D23DA9DE}"/>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19C1253C-457E-DC38-D426-F2308E00C26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304BF2B0-4BE2-4A01-F997-B700F5908D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98B65FE5-16A7-4704-8197-EDC5DE72ED1E}" type="slidenum">
              <a:rPr lang="en-US" altLang="en-US" smtClean="0">
                <a:latin typeface="Calibri" panose="020F0502020204030204" pitchFamily="34" charset="0"/>
              </a:rPr>
              <a:pPr fontAlgn="base">
                <a:spcBef>
                  <a:spcPct val="0"/>
                </a:spcBef>
                <a:spcAft>
                  <a:spcPct val="0"/>
                </a:spcAft>
              </a:pPr>
              <a:t>6</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4BF1D03-ACDF-A4A7-93DA-FCCEDE0BF0FC}"/>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107E75FA-2AF4-CF3D-A838-5599890019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21508" name="Slide Number Placeholder 3">
            <a:extLst>
              <a:ext uri="{FF2B5EF4-FFF2-40B4-BE49-F238E27FC236}">
                <a16:creationId xmlns:a16="http://schemas.microsoft.com/office/drawing/2014/main" id="{AC342F3C-7035-1C3A-7C0F-25CF72FD270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B7E60053-39F8-4247-8810-1AE5A699CC91}" type="slidenum">
              <a:rPr lang="en-US" altLang="en-US" smtClean="0">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0730179-415F-97D3-DEBC-BF1CA6EC4DFD}"/>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D13E9822-0AC4-77EA-125A-5AA67578AC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23556" name="Slide Number Placeholder 3">
            <a:extLst>
              <a:ext uri="{FF2B5EF4-FFF2-40B4-BE49-F238E27FC236}">
                <a16:creationId xmlns:a16="http://schemas.microsoft.com/office/drawing/2014/main" id="{9CBC0AFE-4071-55A1-EC7B-CB83EAE680D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5E863B27-9C9D-4215-9649-7E15F518EDD3}" type="slidenum">
              <a:rPr lang="en-US" altLang="en-US" smtClean="0">
                <a:latin typeface="Calibri" panose="020F0502020204030204" pitchFamily="34" charset="0"/>
              </a:rPr>
              <a:pPr fontAlgn="base">
                <a:spcBef>
                  <a:spcPct val="0"/>
                </a:spcBef>
                <a:spcAft>
                  <a:spcPct val="0"/>
                </a:spcAft>
              </a:pPr>
              <a:t>8</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324EAC9-6290-8C36-491B-B32192B1DAE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B815C698-0804-84FA-401B-EFE3C9BD4F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25604" name="Slide Number Placeholder 3">
            <a:extLst>
              <a:ext uri="{FF2B5EF4-FFF2-40B4-BE49-F238E27FC236}">
                <a16:creationId xmlns:a16="http://schemas.microsoft.com/office/drawing/2014/main" id="{57791651-F409-2B0F-41EC-1BFC3DE56B8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96E1E757-8237-4E50-B4F7-8F50DF5AFE69}" type="slidenum">
              <a:rPr lang="en-US" altLang="en-US" smtClean="0">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826CF36A-078B-DCEA-8D21-27501EA51243}"/>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9C8ED0CA-6138-5484-CA32-B9E8B4FF9A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
        <p:nvSpPr>
          <p:cNvPr id="27652" name="Slide Number Placeholder 3">
            <a:extLst>
              <a:ext uri="{FF2B5EF4-FFF2-40B4-BE49-F238E27FC236}">
                <a16:creationId xmlns:a16="http://schemas.microsoft.com/office/drawing/2014/main" id="{C5B299F9-637D-5458-89DF-BB3B6DBC254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a:solidFill>
                  <a:schemeClr val="tx1"/>
                </a:solidFill>
                <a:latin typeface="Rockwell" panose="02060603020205020403" pitchFamily="18" charset="0"/>
              </a:defRPr>
            </a:lvl1pPr>
            <a:lvl2pPr marL="742950" indent="-285750" defTabSz="957263">
              <a:defRPr>
                <a:solidFill>
                  <a:schemeClr val="tx1"/>
                </a:solidFill>
                <a:latin typeface="Rockwell" panose="02060603020205020403" pitchFamily="18" charset="0"/>
              </a:defRPr>
            </a:lvl2pPr>
            <a:lvl3pPr marL="1143000" indent="-228600" defTabSz="957263">
              <a:defRPr>
                <a:solidFill>
                  <a:schemeClr val="tx1"/>
                </a:solidFill>
                <a:latin typeface="Rockwell" panose="02060603020205020403" pitchFamily="18" charset="0"/>
              </a:defRPr>
            </a:lvl3pPr>
            <a:lvl4pPr marL="1600200" indent="-228600" defTabSz="957263">
              <a:defRPr>
                <a:solidFill>
                  <a:schemeClr val="tx1"/>
                </a:solidFill>
                <a:latin typeface="Rockwell" panose="02060603020205020403" pitchFamily="18" charset="0"/>
              </a:defRPr>
            </a:lvl4pPr>
            <a:lvl5pPr marL="2057400" indent="-228600" defTabSz="957263">
              <a:defRPr>
                <a:solidFill>
                  <a:schemeClr val="tx1"/>
                </a:solidFill>
                <a:latin typeface="Rockwell" panose="02060603020205020403" pitchFamily="18" charset="0"/>
              </a:defRPr>
            </a:lvl5pPr>
            <a:lvl6pPr marL="2514600" indent="-228600" defTabSz="957263" fontAlgn="base">
              <a:spcBef>
                <a:spcPct val="0"/>
              </a:spcBef>
              <a:spcAft>
                <a:spcPct val="0"/>
              </a:spcAft>
              <a:defRPr>
                <a:solidFill>
                  <a:schemeClr val="tx1"/>
                </a:solidFill>
                <a:latin typeface="Rockwell" panose="02060603020205020403" pitchFamily="18" charset="0"/>
              </a:defRPr>
            </a:lvl6pPr>
            <a:lvl7pPr marL="2971800" indent="-228600" defTabSz="957263" fontAlgn="base">
              <a:spcBef>
                <a:spcPct val="0"/>
              </a:spcBef>
              <a:spcAft>
                <a:spcPct val="0"/>
              </a:spcAft>
              <a:defRPr>
                <a:solidFill>
                  <a:schemeClr val="tx1"/>
                </a:solidFill>
                <a:latin typeface="Rockwell" panose="02060603020205020403" pitchFamily="18" charset="0"/>
              </a:defRPr>
            </a:lvl7pPr>
            <a:lvl8pPr marL="3429000" indent="-228600" defTabSz="957263" fontAlgn="base">
              <a:spcBef>
                <a:spcPct val="0"/>
              </a:spcBef>
              <a:spcAft>
                <a:spcPct val="0"/>
              </a:spcAft>
              <a:defRPr>
                <a:solidFill>
                  <a:schemeClr val="tx1"/>
                </a:solidFill>
                <a:latin typeface="Rockwell" panose="02060603020205020403" pitchFamily="18" charset="0"/>
              </a:defRPr>
            </a:lvl8pPr>
            <a:lvl9pPr marL="3886200" indent="-228600" defTabSz="957263" fontAlgn="base">
              <a:spcBef>
                <a:spcPct val="0"/>
              </a:spcBef>
              <a:spcAft>
                <a:spcPct val="0"/>
              </a:spcAft>
              <a:defRPr>
                <a:solidFill>
                  <a:schemeClr val="tx1"/>
                </a:solidFill>
                <a:latin typeface="Rockwell" panose="02060603020205020403" pitchFamily="18" charset="0"/>
              </a:defRPr>
            </a:lvl9pPr>
          </a:lstStyle>
          <a:p>
            <a:pPr fontAlgn="base">
              <a:spcBef>
                <a:spcPct val="0"/>
              </a:spcBef>
              <a:spcAft>
                <a:spcPct val="0"/>
              </a:spcAft>
            </a:pPr>
            <a:fld id="{8EFA3C17-E086-4474-B536-D740BC87994C}" type="slidenum">
              <a:rPr lang="en-US" altLang="en-US" smtClean="0">
                <a:latin typeface="Calibri" panose="020F0502020204030204" pitchFamily="34" charset="0"/>
              </a:rPr>
              <a:pPr fontAlgn="base">
                <a:spcBef>
                  <a:spcPct val="0"/>
                </a:spcBef>
                <a:spcAft>
                  <a:spcPct val="0"/>
                </a:spcAft>
              </a:pPr>
              <a:t>10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7FFBC9-B074-D21F-1040-1F67E0E24044}"/>
              </a:ext>
            </a:extLst>
          </p:cNvPr>
          <p:cNvSpPr/>
          <p:nvPr/>
        </p:nvSpPr>
        <p:spPr>
          <a:xfrm>
            <a:off x="685800" y="1346947"/>
            <a:ext cx="7772400" cy="80683"/>
          </a:xfrm>
          <a:prstGeom prst="rect">
            <a:avLst/>
          </a:prstGeom>
          <a:blipFill dpi="0" rotWithShape="1">
            <a:blip r:embed="rId2">
              <a:alphaModFix amt="80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8CE5FA7-2FCC-438C-BC7D-85A9E94A3128}"/>
              </a:ext>
            </a:extLst>
          </p:cNvPr>
          <p:cNvSpPr/>
          <p:nvPr/>
        </p:nvSpPr>
        <p:spPr>
          <a:xfrm>
            <a:off x="685800" y="4282763"/>
            <a:ext cx="7772400" cy="80683"/>
          </a:xfrm>
          <a:prstGeom prst="rect">
            <a:avLst/>
          </a:prstGeom>
          <a:blipFill dpi="0" rotWithShape="1">
            <a:blip r:embed="rId2">
              <a:alphaModFix amt="80000"/>
              <a:lum bright="70000" contrast="-70000"/>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A5C122D-200D-189D-174B-72C08468BEA7}"/>
              </a:ext>
            </a:extLst>
          </p:cNvPr>
          <p:cNvSpPr/>
          <p:nvPr/>
        </p:nvSpPr>
        <p:spPr>
          <a:xfrm>
            <a:off x="685800" y="1484779"/>
            <a:ext cx="7772400" cy="274320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2">
            <a:extLst>
              <a:ext uri="{FF2B5EF4-FFF2-40B4-BE49-F238E27FC236}">
                <a16:creationId xmlns:a16="http://schemas.microsoft.com/office/drawing/2014/main" id="{5E596C8C-BE72-8E29-9E92-5CFC53C74604}"/>
              </a:ext>
            </a:extLst>
          </p:cNvPr>
          <p:cNvGrpSpPr>
            <a:grpSpLocks noChangeAspect="1"/>
          </p:cNvGrpSpPr>
          <p:nvPr/>
        </p:nvGrpSpPr>
        <p:grpSpPr bwMode="auto">
          <a:xfrm>
            <a:off x="7234238" y="4106863"/>
            <a:ext cx="914400" cy="914400"/>
            <a:chOff x="9685338" y="4460675"/>
            <a:chExt cx="1080904" cy="1080902"/>
          </a:xfrm>
        </p:grpSpPr>
        <p:sp>
          <p:nvSpPr>
            <p:cNvPr id="8" name="Oval 7">
              <a:extLst>
                <a:ext uri="{FF2B5EF4-FFF2-40B4-BE49-F238E27FC236}">
                  <a16:creationId xmlns:a16="http://schemas.microsoft.com/office/drawing/2014/main" id="{406FA186-56FB-062E-032E-BFDDB50DCCF6}"/>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14">
              <a:extLst>
                <a:ext uri="{FF2B5EF4-FFF2-40B4-BE49-F238E27FC236}">
                  <a16:creationId xmlns:a16="http://schemas.microsoft.com/office/drawing/2014/main" id="{4D3963B5-5628-3DF4-36C3-5247CB57986A}"/>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ctrTitle"/>
          </p:nvPr>
        </p:nvSpPr>
        <p:spPr>
          <a:xfrm>
            <a:off x="788670" y="1432223"/>
            <a:ext cx="759333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94D80099-A491-F09E-B559-A2ECE2A8B9F2}"/>
              </a:ext>
            </a:extLst>
          </p:cNvPr>
          <p:cNvSpPr>
            <a:spLocks noGrp="1"/>
          </p:cNvSpPr>
          <p:nvPr>
            <p:ph type="dt" sz="half" idx="10"/>
          </p:nvPr>
        </p:nvSpPr>
        <p:spPr/>
        <p:txBody>
          <a:bodyPr/>
          <a:lstStyle>
            <a:lvl1pPr>
              <a:defRPr/>
            </a:lvl1pPr>
          </a:lstStyle>
          <a:p>
            <a:pPr>
              <a:defRPr/>
            </a:pPr>
            <a:endParaRPr lang="en-US" altLang="en-US"/>
          </a:p>
        </p:txBody>
      </p:sp>
      <p:sp>
        <p:nvSpPr>
          <p:cNvPr id="11" name="Footer Placeholder 4">
            <a:extLst>
              <a:ext uri="{FF2B5EF4-FFF2-40B4-BE49-F238E27FC236}">
                <a16:creationId xmlns:a16="http://schemas.microsoft.com/office/drawing/2014/main" id="{0A919AB5-781D-A86A-1449-24621584062F}"/>
              </a:ext>
            </a:extLst>
          </p:cNvPr>
          <p:cNvSpPr>
            <a:spLocks noGrp="1"/>
          </p:cNvSpPr>
          <p:nvPr>
            <p:ph type="ftr" sz="quarter" idx="11"/>
          </p:nvPr>
        </p:nvSpPr>
        <p:spPr>
          <a:xfrm>
            <a:off x="812800" y="6272213"/>
            <a:ext cx="4745038" cy="365125"/>
          </a:xfrm>
        </p:spPr>
        <p:txBody>
          <a:bodyPr/>
          <a:lstStyle>
            <a:lvl1pPr>
              <a:defRPr/>
            </a:lvl1pPr>
          </a:lstStyle>
          <a:p>
            <a:pPr>
              <a:defRPr/>
            </a:pPr>
            <a:endParaRPr lang="en-US" altLang="en-US"/>
          </a:p>
        </p:txBody>
      </p:sp>
      <p:sp>
        <p:nvSpPr>
          <p:cNvPr id="12" name="Slide Number Placeholder 5">
            <a:extLst>
              <a:ext uri="{FF2B5EF4-FFF2-40B4-BE49-F238E27FC236}">
                <a16:creationId xmlns:a16="http://schemas.microsoft.com/office/drawing/2014/main" id="{3CFDBE62-D1E5-C1A2-6F6F-C5FBA28DF191}"/>
              </a:ext>
            </a:extLst>
          </p:cNvPr>
          <p:cNvSpPr>
            <a:spLocks noGrp="1"/>
          </p:cNvSpPr>
          <p:nvPr>
            <p:ph type="sldNum" sz="quarter" idx="12"/>
          </p:nvPr>
        </p:nvSpPr>
        <p:spPr>
          <a:xfrm>
            <a:off x="7243763" y="4227513"/>
            <a:ext cx="895350" cy="639762"/>
          </a:xfrm>
        </p:spPr>
        <p:txBody>
          <a:bodyPr/>
          <a:lstStyle>
            <a:lvl1pPr>
              <a:defRPr sz="2800" b="1" smtClean="0"/>
            </a:lvl1pPr>
          </a:lstStyle>
          <a:p>
            <a:pPr>
              <a:defRPr/>
            </a:pPr>
            <a:fld id="{DE170B00-867F-4F06-B9EF-7E3BD715B959}" type="slidenum">
              <a:rPr lang="en-US" altLang="en-US"/>
              <a:pPr>
                <a:defRPr/>
              </a:pPr>
              <a:t>‹#›</a:t>
            </a:fld>
            <a:endParaRPr lang="en-US" altLang="en-US"/>
          </a:p>
        </p:txBody>
      </p:sp>
    </p:spTree>
    <p:extLst>
      <p:ext uri="{BB962C8B-B14F-4D97-AF65-F5344CB8AC3E}">
        <p14:creationId xmlns:p14="http://schemas.microsoft.com/office/powerpoint/2010/main" val="256135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53E71B5-0B9E-2465-12EC-018E05C40C4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DAFE46E-6FCE-030A-F936-7B430B6A397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7378506-E48C-C76A-5FA5-C00DF091A8D0}"/>
              </a:ext>
            </a:extLst>
          </p:cNvPr>
          <p:cNvSpPr>
            <a:spLocks noGrp="1"/>
          </p:cNvSpPr>
          <p:nvPr>
            <p:ph type="sldNum" sz="quarter" idx="12"/>
          </p:nvPr>
        </p:nvSpPr>
        <p:spPr/>
        <p:txBody>
          <a:bodyPr/>
          <a:lstStyle>
            <a:lvl1pPr>
              <a:defRPr/>
            </a:lvl1pPr>
          </a:lstStyle>
          <a:p>
            <a:pPr>
              <a:defRPr/>
            </a:pPr>
            <a:fld id="{698E1EC0-7AF0-4FCF-9C27-CF1B3D64DB5D}" type="slidenum">
              <a:rPr lang="en-US" altLang="en-US"/>
              <a:pPr>
                <a:defRPr/>
              </a:pPr>
              <a:t>‹#›</a:t>
            </a:fld>
            <a:endParaRPr lang="en-US" altLang="en-US"/>
          </a:p>
        </p:txBody>
      </p:sp>
    </p:spTree>
    <p:extLst>
      <p:ext uri="{BB962C8B-B14F-4D97-AF65-F5344CB8AC3E}">
        <p14:creationId xmlns:p14="http://schemas.microsoft.com/office/powerpoint/2010/main" val="1829774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0FF0F9-4001-7F77-1D71-00945AEF253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4B1D1E9-5300-BD16-A71A-418A0D7284F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B595BD5-0AF7-62D9-AE16-0D1304A573B8}"/>
              </a:ext>
            </a:extLst>
          </p:cNvPr>
          <p:cNvSpPr>
            <a:spLocks noGrp="1"/>
          </p:cNvSpPr>
          <p:nvPr>
            <p:ph type="sldNum" sz="quarter" idx="12"/>
          </p:nvPr>
        </p:nvSpPr>
        <p:spPr/>
        <p:txBody>
          <a:bodyPr/>
          <a:lstStyle>
            <a:lvl1pPr>
              <a:defRPr/>
            </a:lvl1pPr>
          </a:lstStyle>
          <a:p>
            <a:pPr>
              <a:defRPr/>
            </a:pPr>
            <a:fld id="{D8C132A8-38F6-48AD-968F-E64D866B895B}" type="slidenum">
              <a:rPr lang="en-US" altLang="en-US"/>
              <a:pPr>
                <a:defRPr/>
              </a:pPr>
              <a:t>‹#›</a:t>
            </a:fld>
            <a:endParaRPr lang="en-US" altLang="en-US"/>
          </a:p>
        </p:txBody>
      </p:sp>
    </p:spTree>
    <p:extLst>
      <p:ext uri="{BB962C8B-B14F-4D97-AF65-F5344CB8AC3E}">
        <p14:creationId xmlns:p14="http://schemas.microsoft.com/office/powerpoint/2010/main" val="1939294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029E7-620B-A7F9-324E-32CAF6EB2736}"/>
              </a:ext>
            </a:extLst>
          </p:cNvPr>
          <p:cNvSpPr>
            <a:spLocks noGrp="1"/>
          </p:cNvSpPr>
          <p:nvPr>
            <p:ph type="dt" sz="half" idx="10"/>
          </p:nvPr>
        </p:nvSpPr>
        <p:spPr>
          <a:xfrm>
            <a:off x="1173163" y="6265863"/>
            <a:ext cx="1905000" cy="457200"/>
          </a:xfrm>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587538F-1965-8F50-865B-273721621360}"/>
              </a:ext>
            </a:extLst>
          </p:cNvPr>
          <p:cNvSpPr>
            <a:spLocks noGrp="1"/>
          </p:cNvSpPr>
          <p:nvPr>
            <p:ph type="ftr" sz="quarter" idx="11"/>
          </p:nvPr>
        </p:nvSpPr>
        <p:spPr>
          <a:xfrm>
            <a:off x="3581400" y="6248400"/>
            <a:ext cx="28956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B5959AF4-DE2B-2129-10A6-9CE7538693D2}"/>
              </a:ext>
            </a:extLst>
          </p:cNvPr>
          <p:cNvSpPr>
            <a:spLocks noGrp="1"/>
          </p:cNvSpPr>
          <p:nvPr>
            <p:ph type="sldNum" sz="quarter" idx="12"/>
          </p:nvPr>
        </p:nvSpPr>
        <p:spPr>
          <a:xfrm>
            <a:off x="7010400" y="6248400"/>
            <a:ext cx="1905000" cy="457200"/>
          </a:xfrm>
        </p:spPr>
        <p:txBody>
          <a:bodyPr/>
          <a:lstStyle>
            <a:lvl1pPr>
              <a:defRPr/>
            </a:lvl1pPr>
          </a:lstStyle>
          <a:p>
            <a:pPr>
              <a:defRPr/>
            </a:pPr>
            <a:fld id="{0E8FAE2B-5D07-42E3-9C3C-3B75FBC203EA}" type="slidenum">
              <a:rPr lang="en-US" altLang="en-US"/>
              <a:pPr>
                <a:defRPr/>
              </a:pPr>
              <a:t>‹#›</a:t>
            </a:fld>
            <a:endParaRPr lang="en-US" altLang="en-US"/>
          </a:p>
        </p:txBody>
      </p:sp>
    </p:spTree>
    <p:extLst>
      <p:ext uri="{BB962C8B-B14F-4D97-AF65-F5344CB8AC3E}">
        <p14:creationId xmlns:p14="http://schemas.microsoft.com/office/powerpoint/2010/main" val="40899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DE77C1-9426-D31A-B1AE-BF60A245AF5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1D210EF-70AA-4457-44E0-75006263817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261F9C7-B577-E1B6-3E96-186886AA78F9}"/>
              </a:ext>
            </a:extLst>
          </p:cNvPr>
          <p:cNvSpPr>
            <a:spLocks noGrp="1"/>
          </p:cNvSpPr>
          <p:nvPr>
            <p:ph type="sldNum" sz="quarter" idx="12"/>
          </p:nvPr>
        </p:nvSpPr>
        <p:spPr/>
        <p:txBody>
          <a:bodyPr/>
          <a:lstStyle>
            <a:lvl1pPr>
              <a:defRPr/>
            </a:lvl1pPr>
          </a:lstStyle>
          <a:p>
            <a:pPr>
              <a:defRPr/>
            </a:pPr>
            <a:fld id="{56B37372-B383-41FE-9E95-B0CE8D5E4DE8}" type="slidenum">
              <a:rPr lang="en-US" altLang="en-US"/>
              <a:pPr>
                <a:defRPr/>
              </a:pPr>
              <a:t>‹#›</a:t>
            </a:fld>
            <a:endParaRPr lang="en-US" altLang="en-US"/>
          </a:p>
        </p:txBody>
      </p:sp>
    </p:spTree>
    <p:extLst>
      <p:ext uri="{BB962C8B-B14F-4D97-AF65-F5344CB8AC3E}">
        <p14:creationId xmlns:p14="http://schemas.microsoft.com/office/powerpoint/2010/main" val="27458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D6F5AA-BCF4-0EEE-0A74-3510D3F75C4F}"/>
              </a:ext>
            </a:extLst>
          </p:cNvPr>
          <p:cNvSpPr/>
          <p:nvPr/>
        </p:nvSpPr>
        <p:spPr>
          <a:xfrm>
            <a:off x="0" y="4917989"/>
            <a:ext cx="9144000" cy="1940010"/>
          </a:xfrm>
          <a:prstGeom prst="rect">
            <a:avLst/>
          </a:prstGeom>
          <a:blipFill dpi="0" rotWithShape="1">
            <a:blip r:embed="rId2">
              <a:alphaModFix amt="8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9">
            <a:extLst>
              <a:ext uri="{FF2B5EF4-FFF2-40B4-BE49-F238E27FC236}">
                <a16:creationId xmlns:a16="http://schemas.microsoft.com/office/drawing/2014/main" id="{E007C42F-86DE-A8AF-8579-F563C580CBEA}"/>
              </a:ext>
            </a:extLst>
          </p:cNvPr>
          <p:cNvGrpSpPr>
            <a:grpSpLocks noChangeAspect="1"/>
          </p:cNvGrpSpPr>
          <p:nvPr/>
        </p:nvGrpSpPr>
        <p:grpSpPr bwMode="auto">
          <a:xfrm>
            <a:off x="633413" y="2430463"/>
            <a:ext cx="914400" cy="914400"/>
            <a:chOff x="9685338" y="4460675"/>
            <a:chExt cx="1080904" cy="1080902"/>
          </a:xfrm>
        </p:grpSpPr>
        <p:sp>
          <p:nvSpPr>
            <p:cNvPr id="6" name="Oval 5">
              <a:extLst>
                <a:ext uri="{FF2B5EF4-FFF2-40B4-BE49-F238E27FC236}">
                  <a16:creationId xmlns:a16="http://schemas.microsoft.com/office/drawing/2014/main" id="{BD75DFF2-7250-5632-1488-5FFEAF175ADC}"/>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12">
              <a:extLst>
                <a:ext uri="{FF2B5EF4-FFF2-40B4-BE49-F238E27FC236}">
                  <a16:creationId xmlns:a16="http://schemas.microsoft.com/office/drawing/2014/main" id="{9EA3CA9F-56E7-3E11-3163-851C58977B50}"/>
                </a:ext>
              </a:extLst>
            </p:cNvPr>
            <p:cNvSpPr>
              <a:spLocks noChangeArrowheads="1"/>
            </p:cNvSpPr>
            <p:nvPr/>
          </p:nvSpPr>
          <p:spPr bwMode="auto">
            <a:xfrm>
              <a:off x="9793429" y="4568765"/>
              <a:ext cx="864723" cy="864722"/>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title"/>
          </p:nvPr>
        </p:nvSpPr>
        <p:spPr>
          <a:xfrm>
            <a:off x="1625346" y="1225296"/>
            <a:ext cx="6960870" cy="3520440"/>
          </a:xfrm>
        </p:spPr>
        <p:txBody>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826B57ED-3F25-4B18-2832-DE573B3621A1}"/>
              </a:ext>
            </a:extLst>
          </p:cNvPr>
          <p:cNvSpPr>
            <a:spLocks noGrp="1"/>
          </p:cNvSpPr>
          <p:nvPr>
            <p:ph type="dt" sz="half" idx="10"/>
          </p:nvPr>
        </p:nvSpPr>
        <p:spPr>
          <a:xfrm>
            <a:off x="6445250" y="6272213"/>
            <a:ext cx="1982788" cy="365125"/>
          </a:xfrm>
        </p:spPr>
        <p:txBody>
          <a:bodyPr/>
          <a:lstStyle>
            <a:lvl1pPr>
              <a:defRPr>
                <a:solidFill>
                  <a:schemeClr val="accent1">
                    <a:lumMod val="50000"/>
                  </a:schemeClr>
                </a:solidFill>
              </a:defRPr>
            </a:lvl1pPr>
          </a:lstStyle>
          <a:p>
            <a:pPr>
              <a:defRPr/>
            </a:pPr>
            <a:endParaRPr lang="en-US" altLang="en-US"/>
          </a:p>
        </p:txBody>
      </p:sp>
      <p:sp>
        <p:nvSpPr>
          <p:cNvPr id="9" name="Footer Placeholder 4">
            <a:extLst>
              <a:ext uri="{FF2B5EF4-FFF2-40B4-BE49-F238E27FC236}">
                <a16:creationId xmlns:a16="http://schemas.microsoft.com/office/drawing/2014/main" id="{4AF096CA-D022-C727-1C17-3AE67A9E9629}"/>
              </a:ext>
            </a:extLst>
          </p:cNvPr>
          <p:cNvSpPr>
            <a:spLocks noGrp="1"/>
          </p:cNvSpPr>
          <p:nvPr>
            <p:ph type="ftr" sz="quarter" idx="11"/>
          </p:nvPr>
        </p:nvSpPr>
        <p:spPr>
          <a:xfrm>
            <a:off x="1636713" y="6272213"/>
            <a:ext cx="4745037" cy="365125"/>
          </a:xfrm>
        </p:spPr>
        <p:txBody>
          <a:bodyPr/>
          <a:lstStyle>
            <a:lvl1pPr>
              <a:defRPr>
                <a:solidFill>
                  <a:schemeClr val="accent1">
                    <a:lumMod val="50000"/>
                  </a:schemeClr>
                </a:solidFill>
              </a:defRPr>
            </a:lvl1pPr>
          </a:lstStyle>
          <a:p>
            <a:pPr>
              <a:defRPr/>
            </a:pPr>
            <a:endParaRPr lang="en-US" altLang="en-US"/>
          </a:p>
        </p:txBody>
      </p:sp>
      <p:sp>
        <p:nvSpPr>
          <p:cNvPr id="10" name="Slide Number Placeholder 5">
            <a:extLst>
              <a:ext uri="{FF2B5EF4-FFF2-40B4-BE49-F238E27FC236}">
                <a16:creationId xmlns:a16="http://schemas.microsoft.com/office/drawing/2014/main" id="{52245AF7-69BE-5E7E-CB72-6EEB8960668D}"/>
              </a:ext>
            </a:extLst>
          </p:cNvPr>
          <p:cNvSpPr>
            <a:spLocks noGrp="1"/>
          </p:cNvSpPr>
          <p:nvPr>
            <p:ph type="sldNum" sz="quarter" idx="12"/>
          </p:nvPr>
        </p:nvSpPr>
        <p:spPr>
          <a:xfrm>
            <a:off x="646113" y="2508250"/>
            <a:ext cx="890587" cy="720725"/>
          </a:xfrm>
        </p:spPr>
        <p:txBody>
          <a:bodyPr/>
          <a:lstStyle>
            <a:lvl1pPr>
              <a:defRPr sz="2800" smtClean="0"/>
            </a:lvl1pPr>
          </a:lstStyle>
          <a:p>
            <a:pPr>
              <a:defRPr/>
            </a:pPr>
            <a:fld id="{AC2ABFCC-2695-44A7-B5AE-E94AEF5063AC}" type="slidenum">
              <a:rPr lang="en-US" altLang="en-US"/>
              <a:pPr>
                <a:defRPr/>
              </a:pPr>
              <a:t>‹#›</a:t>
            </a:fld>
            <a:endParaRPr lang="en-US" altLang="en-US"/>
          </a:p>
        </p:txBody>
      </p:sp>
    </p:spTree>
    <p:extLst>
      <p:ext uri="{BB962C8B-B14F-4D97-AF65-F5344CB8AC3E}">
        <p14:creationId xmlns:p14="http://schemas.microsoft.com/office/powerpoint/2010/main" val="41132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2CF43C7-5C2A-2343-C5C3-44FA961B774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F6F6DFFC-08D0-D0AF-DA58-93095DBE9CF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FFCCF19-52CF-B54E-EEC3-7BEFD1D76BEE}"/>
              </a:ext>
            </a:extLst>
          </p:cNvPr>
          <p:cNvSpPr>
            <a:spLocks noGrp="1"/>
          </p:cNvSpPr>
          <p:nvPr>
            <p:ph type="sldNum" sz="quarter" idx="12"/>
          </p:nvPr>
        </p:nvSpPr>
        <p:spPr/>
        <p:txBody>
          <a:bodyPr/>
          <a:lstStyle>
            <a:lvl1pPr>
              <a:defRPr/>
            </a:lvl1pPr>
          </a:lstStyle>
          <a:p>
            <a:pPr>
              <a:defRPr/>
            </a:pPr>
            <a:fld id="{63DF261F-E9FD-41D7-B53D-1D235DED6307}" type="slidenum">
              <a:rPr lang="en-US" altLang="en-US"/>
              <a:pPr>
                <a:defRPr/>
              </a:pPr>
              <a:t>‹#›</a:t>
            </a:fld>
            <a:endParaRPr lang="en-US" altLang="en-US"/>
          </a:p>
        </p:txBody>
      </p:sp>
    </p:spTree>
    <p:extLst>
      <p:ext uri="{BB962C8B-B14F-4D97-AF65-F5344CB8AC3E}">
        <p14:creationId xmlns:p14="http://schemas.microsoft.com/office/powerpoint/2010/main" val="259141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7E88E743-4C82-1967-51D0-2536F60FF77F}"/>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id="{0AB283E3-0F30-6146-6F4E-C58ABAC577B1}"/>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34384B10-7A74-716E-DF72-0377A5F25B93}"/>
              </a:ext>
            </a:extLst>
          </p:cNvPr>
          <p:cNvSpPr>
            <a:spLocks noGrp="1"/>
          </p:cNvSpPr>
          <p:nvPr>
            <p:ph type="sldNum" sz="quarter" idx="12"/>
          </p:nvPr>
        </p:nvSpPr>
        <p:spPr/>
        <p:txBody>
          <a:bodyPr/>
          <a:lstStyle>
            <a:lvl1pPr>
              <a:defRPr/>
            </a:lvl1pPr>
          </a:lstStyle>
          <a:p>
            <a:pPr>
              <a:defRPr/>
            </a:pPr>
            <a:fld id="{E7335471-0D18-4F21-AC48-BE999F6734E7}" type="slidenum">
              <a:rPr lang="en-US" altLang="en-US"/>
              <a:pPr>
                <a:defRPr/>
              </a:pPr>
              <a:t>‹#›</a:t>
            </a:fld>
            <a:endParaRPr lang="en-US" altLang="en-US"/>
          </a:p>
        </p:txBody>
      </p:sp>
    </p:spTree>
    <p:extLst>
      <p:ext uri="{BB962C8B-B14F-4D97-AF65-F5344CB8AC3E}">
        <p14:creationId xmlns:p14="http://schemas.microsoft.com/office/powerpoint/2010/main" val="1094379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B1BB3E7D-8224-64F9-F939-1DA49725811D}"/>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787AB455-AE04-3A8E-0453-F7D75F8A255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FB9B6A1B-0160-AC24-7E1F-465A6BF5A00C}"/>
              </a:ext>
            </a:extLst>
          </p:cNvPr>
          <p:cNvSpPr>
            <a:spLocks noGrp="1"/>
          </p:cNvSpPr>
          <p:nvPr>
            <p:ph type="sldNum" sz="quarter" idx="12"/>
          </p:nvPr>
        </p:nvSpPr>
        <p:spPr/>
        <p:txBody>
          <a:bodyPr/>
          <a:lstStyle>
            <a:lvl1pPr>
              <a:defRPr/>
            </a:lvl1pPr>
          </a:lstStyle>
          <a:p>
            <a:pPr>
              <a:defRPr/>
            </a:pPr>
            <a:fld id="{B49C0A96-0804-42AB-8668-0A176E87420B}" type="slidenum">
              <a:rPr lang="en-US" altLang="en-US"/>
              <a:pPr>
                <a:defRPr/>
              </a:pPr>
              <a:t>‹#›</a:t>
            </a:fld>
            <a:endParaRPr lang="en-US" altLang="en-US"/>
          </a:p>
        </p:txBody>
      </p:sp>
    </p:spTree>
    <p:extLst>
      <p:ext uri="{BB962C8B-B14F-4D97-AF65-F5344CB8AC3E}">
        <p14:creationId xmlns:p14="http://schemas.microsoft.com/office/powerpoint/2010/main" val="216714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87BC1F-BED9-5DF8-6BB2-BD5944DE009E}"/>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1B925E07-7496-DE79-C233-8521180C415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97DDB4E5-7FD4-D80D-971F-2C9C16CCC02E}"/>
              </a:ext>
            </a:extLst>
          </p:cNvPr>
          <p:cNvSpPr>
            <a:spLocks noGrp="1"/>
          </p:cNvSpPr>
          <p:nvPr>
            <p:ph type="sldNum" sz="quarter" idx="12"/>
          </p:nvPr>
        </p:nvSpPr>
        <p:spPr/>
        <p:txBody>
          <a:bodyPr/>
          <a:lstStyle>
            <a:lvl1pPr>
              <a:defRPr/>
            </a:lvl1pPr>
          </a:lstStyle>
          <a:p>
            <a:pPr>
              <a:defRPr/>
            </a:pPr>
            <a:fld id="{1CBBC2A0-1E8B-4ADD-9B20-79C4AC0B0ADA}" type="slidenum">
              <a:rPr lang="en-US" altLang="en-US"/>
              <a:pPr>
                <a:defRPr/>
              </a:pPr>
              <a:t>‹#›</a:t>
            </a:fld>
            <a:endParaRPr lang="en-US" altLang="en-US"/>
          </a:p>
        </p:txBody>
      </p:sp>
    </p:spTree>
    <p:extLst>
      <p:ext uri="{BB962C8B-B14F-4D97-AF65-F5344CB8AC3E}">
        <p14:creationId xmlns:p14="http://schemas.microsoft.com/office/powerpoint/2010/main" val="395630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948846-77F3-87FD-7442-136D46C373AF}"/>
              </a:ext>
            </a:extLst>
          </p:cNvPr>
          <p:cNvSpPr/>
          <p:nvPr/>
        </p:nvSpPr>
        <p:spPr>
          <a:xfrm>
            <a:off x="6227806" y="1"/>
            <a:ext cx="2916194"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9">
            <a:extLst>
              <a:ext uri="{FF2B5EF4-FFF2-40B4-BE49-F238E27FC236}">
                <a16:creationId xmlns:a16="http://schemas.microsoft.com/office/drawing/2014/main" id="{A1CBFB21-63A2-99CB-2508-5C14140A12C2}"/>
              </a:ext>
            </a:extLst>
          </p:cNvPr>
          <p:cNvGrpSpPr>
            <a:grpSpLocks/>
          </p:cNvGrpSpPr>
          <p:nvPr/>
        </p:nvGrpSpPr>
        <p:grpSpPr bwMode="auto">
          <a:xfrm>
            <a:off x="8523288" y="6254750"/>
            <a:ext cx="392112" cy="393700"/>
            <a:chOff x="8532189" y="5068824"/>
            <a:chExt cx="393192" cy="393192"/>
          </a:xfrm>
        </p:grpSpPr>
        <p:sp>
          <p:nvSpPr>
            <p:cNvPr id="7" name="Oval 6">
              <a:extLst>
                <a:ext uri="{FF2B5EF4-FFF2-40B4-BE49-F238E27FC236}">
                  <a16:creationId xmlns:a16="http://schemas.microsoft.com/office/drawing/2014/main" id="{851D0163-50B4-5F11-CF4D-9988E4242CB1}"/>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2">
              <a:extLst>
                <a:ext uri="{FF2B5EF4-FFF2-40B4-BE49-F238E27FC236}">
                  <a16:creationId xmlns:a16="http://schemas.microsoft.com/office/drawing/2014/main" id="{EAEEC3BA-12E3-1F60-ABCE-8E3EFC504A83}"/>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a:extLst>
              <a:ext uri="{FF2B5EF4-FFF2-40B4-BE49-F238E27FC236}">
                <a16:creationId xmlns:a16="http://schemas.microsoft.com/office/drawing/2014/main" id="{6F11D7EA-5B10-69E9-BA7E-B247974E8289}"/>
              </a:ext>
            </a:extLst>
          </p:cNvPr>
          <p:cNvSpPr>
            <a:spLocks noGrp="1"/>
          </p:cNvSpPr>
          <p:nvPr>
            <p:ph type="dt" sz="half" idx="10"/>
          </p:nvPr>
        </p:nvSpPr>
        <p:spPr/>
        <p:txBody>
          <a:bodyPr/>
          <a:lstStyle>
            <a:lvl1pPr>
              <a:defRPr/>
            </a:lvl1pPr>
          </a:lstStyle>
          <a:p>
            <a:pPr>
              <a:defRPr/>
            </a:pPr>
            <a:endParaRPr lang="en-US" altLang="en-US"/>
          </a:p>
        </p:txBody>
      </p:sp>
      <p:sp>
        <p:nvSpPr>
          <p:cNvPr id="10" name="Footer Placeholder 9">
            <a:extLst>
              <a:ext uri="{FF2B5EF4-FFF2-40B4-BE49-F238E27FC236}">
                <a16:creationId xmlns:a16="http://schemas.microsoft.com/office/drawing/2014/main" id="{C1A7A090-6C65-CFFD-1FB8-418CA35250B7}"/>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10">
            <a:extLst>
              <a:ext uri="{FF2B5EF4-FFF2-40B4-BE49-F238E27FC236}">
                <a16:creationId xmlns:a16="http://schemas.microsoft.com/office/drawing/2014/main" id="{44557D18-6B3A-437A-F928-0F12A3C08D35}"/>
              </a:ext>
            </a:extLst>
          </p:cNvPr>
          <p:cNvSpPr>
            <a:spLocks noGrp="1"/>
          </p:cNvSpPr>
          <p:nvPr>
            <p:ph type="sldNum" sz="quarter" idx="12"/>
          </p:nvPr>
        </p:nvSpPr>
        <p:spPr/>
        <p:txBody>
          <a:bodyPr/>
          <a:lstStyle>
            <a:lvl1pPr>
              <a:defRPr/>
            </a:lvl1pPr>
          </a:lstStyle>
          <a:p>
            <a:pPr>
              <a:defRPr/>
            </a:pPr>
            <a:fld id="{72605164-15B6-4986-A641-06CE4A21CFE5}" type="slidenum">
              <a:rPr lang="en-US" altLang="en-US"/>
              <a:pPr>
                <a:defRPr/>
              </a:pPr>
              <a:t>‹#›</a:t>
            </a:fld>
            <a:endParaRPr lang="en-US" altLang="en-US"/>
          </a:p>
        </p:txBody>
      </p:sp>
    </p:spTree>
    <p:extLst>
      <p:ext uri="{BB962C8B-B14F-4D97-AF65-F5344CB8AC3E}">
        <p14:creationId xmlns:p14="http://schemas.microsoft.com/office/powerpoint/2010/main" val="333307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8F9827-60D3-C12D-078E-C650C80004E4}"/>
              </a:ext>
            </a:extLst>
          </p:cNvPr>
          <p:cNvSpPr/>
          <p:nvPr/>
        </p:nvSpPr>
        <p:spPr>
          <a:xfrm>
            <a:off x="6227806" y="1"/>
            <a:ext cx="2916194" cy="6857999"/>
          </a:xfrm>
          <a:prstGeom prst="rect">
            <a:avLst/>
          </a:prstGeom>
          <a:blipFill dpi="0" rotWithShape="1">
            <a:blip r:embed="rId2">
              <a:alphaModFix amt="60000"/>
              <a:lum bright="70000" contrast="-70000"/>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9">
            <a:extLst>
              <a:ext uri="{FF2B5EF4-FFF2-40B4-BE49-F238E27FC236}">
                <a16:creationId xmlns:a16="http://schemas.microsoft.com/office/drawing/2014/main" id="{52F4E1AE-F3D2-2EDA-DF03-DBEB7BAFC7A2}"/>
              </a:ext>
            </a:extLst>
          </p:cNvPr>
          <p:cNvGrpSpPr>
            <a:grpSpLocks/>
          </p:cNvGrpSpPr>
          <p:nvPr/>
        </p:nvGrpSpPr>
        <p:grpSpPr bwMode="auto">
          <a:xfrm>
            <a:off x="8523288" y="6254750"/>
            <a:ext cx="392112" cy="393700"/>
            <a:chOff x="8532189" y="5068824"/>
            <a:chExt cx="393192" cy="393192"/>
          </a:xfrm>
        </p:grpSpPr>
        <p:sp>
          <p:nvSpPr>
            <p:cNvPr id="7" name="Oval 6">
              <a:extLst>
                <a:ext uri="{FF2B5EF4-FFF2-40B4-BE49-F238E27FC236}">
                  <a16:creationId xmlns:a16="http://schemas.microsoft.com/office/drawing/2014/main" id="{2F743A66-0861-64DE-E44C-F9406B3CA3BD}"/>
                </a:ext>
              </a:extLst>
            </p:cNvPr>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12">
              <a:extLst>
                <a:ext uri="{FF2B5EF4-FFF2-40B4-BE49-F238E27FC236}">
                  <a16:creationId xmlns:a16="http://schemas.microsoft.com/office/drawing/2014/main" id="{54BEBB3C-704D-EC14-B962-9600A2F602E9}"/>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1"/>
          <p:cNvSpPr>
            <a:spLocks noGrp="1"/>
          </p:cNvSpPr>
          <p:nvPr>
            <p:ph type="title"/>
          </p:nvPr>
        </p:nvSpPr>
        <p:spPr>
          <a:xfrm>
            <a:off x="6412230" y="685800"/>
            <a:ext cx="2400300" cy="1737360"/>
          </a:xfrm>
        </p:spPr>
        <p:txBody>
          <a:bodyPr anchor="b"/>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7">
            <a:extLst>
              <a:ext uri="{FF2B5EF4-FFF2-40B4-BE49-F238E27FC236}">
                <a16:creationId xmlns:a16="http://schemas.microsoft.com/office/drawing/2014/main" id="{949C5B53-C384-0579-7545-05CA477D81C6}"/>
              </a:ext>
            </a:extLst>
          </p:cNvPr>
          <p:cNvSpPr>
            <a:spLocks noGrp="1"/>
          </p:cNvSpPr>
          <p:nvPr>
            <p:ph type="dt" sz="half" idx="10"/>
          </p:nvPr>
        </p:nvSpPr>
        <p:spPr/>
        <p:txBody>
          <a:bodyPr/>
          <a:lstStyle>
            <a:lvl1pPr>
              <a:defRPr/>
            </a:lvl1pPr>
          </a:lstStyle>
          <a:p>
            <a:pPr>
              <a:defRPr/>
            </a:pPr>
            <a:endParaRPr lang="en-US" altLang="en-US"/>
          </a:p>
        </p:txBody>
      </p:sp>
      <p:sp>
        <p:nvSpPr>
          <p:cNvPr id="10" name="Slide Number Placeholder 9">
            <a:extLst>
              <a:ext uri="{FF2B5EF4-FFF2-40B4-BE49-F238E27FC236}">
                <a16:creationId xmlns:a16="http://schemas.microsoft.com/office/drawing/2014/main" id="{F002DB32-52B1-3D2A-D3FF-113E05C5BCC3}"/>
              </a:ext>
            </a:extLst>
          </p:cNvPr>
          <p:cNvSpPr>
            <a:spLocks noGrp="1"/>
          </p:cNvSpPr>
          <p:nvPr>
            <p:ph type="sldNum" sz="quarter" idx="11"/>
          </p:nvPr>
        </p:nvSpPr>
        <p:spPr/>
        <p:txBody>
          <a:bodyPr/>
          <a:lstStyle>
            <a:lvl1pPr>
              <a:defRPr/>
            </a:lvl1pPr>
          </a:lstStyle>
          <a:p>
            <a:pPr>
              <a:defRPr/>
            </a:pPr>
            <a:fld id="{753FD77E-D3FF-487B-9286-66A9C7665545}" type="slidenum">
              <a:rPr lang="en-US" altLang="en-US"/>
              <a:pPr>
                <a:defRPr/>
              </a:pPr>
              <a:t>‹#›</a:t>
            </a:fld>
            <a:endParaRPr lang="en-US" altLang="en-US"/>
          </a:p>
        </p:txBody>
      </p:sp>
    </p:spTree>
    <p:extLst>
      <p:ext uri="{BB962C8B-B14F-4D97-AF65-F5344CB8AC3E}">
        <p14:creationId xmlns:p14="http://schemas.microsoft.com/office/powerpoint/2010/main" val="425091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a:extLst>
              <a:ext uri="{FF2B5EF4-FFF2-40B4-BE49-F238E27FC236}">
                <a16:creationId xmlns:a16="http://schemas.microsoft.com/office/drawing/2014/main" id="{C9ACB8BC-5110-A25B-8C67-C5AED5D7FA46}"/>
              </a:ext>
            </a:extLst>
          </p:cNvPr>
          <p:cNvGrpSpPr>
            <a:grpSpLocks/>
          </p:cNvGrpSpPr>
          <p:nvPr/>
        </p:nvGrpSpPr>
        <p:grpSpPr bwMode="auto">
          <a:xfrm>
            <a:off x="8523288" y="6254750"/>
            <a:ext cx="392112" cy="393700"/>
            <a:chOff x="8532189" y="5068824"/>
            <a:chExt cx="393192" cy="393192"/>
          </a:xfrm>
        </p:grpSpPr>
        <p:sp>
          <p:nvSpPr>
            <p:cNvPr id="8" name="Oval 7">
              <a:extLst>
                <a:ext uri="{FF2B5EF4-FFF2-40B4-BE49-F238E27FC236}">
                  <a16:creationId xmlns:a16="http://schemas.microsoft.com/office/drawing/2014/main" id="{733D3231-E25C-689D-5BE4-9D007E79942D}"/>
                </a:ext>
              </a:extLst>
            </p:cNvPr>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a:extLst>
                <a:ext uri="{FF2B5EF4-FFF2-40B4-BE49-F238E27FC236}">
                  <a16:creationId xmlns:a16="http://schemas.microsoft.com/office/drawing/2014/main" id="{0BA8A9F8-1840-0FA0-EE1F-F3DF6607BCCA}"/>
                </a:ext>
              </a:extLst>
            </p:cNvPr>
            <p:cNvSpPr>
              <a:spLocks noChangeAspect="1"/>
            </p:cNvSpPr>
            <p:nvPr/>
          </p:nvSpPr>
          <p:spPr bwMode="auto">
            <a:xfrm>
              <a:off x="8568766" y="5105400"/>
              <a:ext cx="320039" cy="32004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 name="Title Placeholder 1">
            <a:extLst>
              <a:ext uri="{FF2B5EF4-FFF2-40B4-BE49-F238E27FC236}">
                <a16:creationId xmlns:a16="http://schemas.microsoft.com/office/drawing/2014/main" id="{039D8E24-1252-8A8A-8E63-15C786A0D43D}"/>
              </a:ext>
            </a:extLst>
          </p:cNvPr>
          <p:cNvSpPr>
            <a:spLocks noGrp="1"/>
          </p:cNvSpPr>
          <p:nvPr>
            <p:ph type="title"/>
          </p:nvPr>
        </p:nvSpPr>
        <p:spPr>
          <a:xfrm>
            <a:off x="685800" y="484188"/>
            <a:ext cx="7772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92D7F11D-6D20-AD3B-8A86-1DC22D89EDAA}"/>
              </a:ext>
            </a:extLst>
          </p:cNvPr>
          <p:cNvSpPr>
            <a:spLocks noGrp="1" noChangeArrowheads="1"/>
          </p:cNvSpPr>
          <p:nvPr>
            <p:ph type="body" idx="1"/>
          </p:nvPr>
        </p:nvSpPr>
        <p:spPr bwMode="auto">
          <a:xfrm>
            <a:off x="685800" y="2120900"/>
            <a:ext cx="7772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3E80C58-EF2D-B9A3-4220-8667ED4E22D6}"/>
              </a:ext>
            </a:extLst>
          </p:cNvPr>
          <p:cNvSpPr>
            <a:spLocks noGrp="1"/>
          </p:cNvSpPr>
          <p:nvPr>
            <p:ph type="dt" sz="half" idx="2"/>
          </p:nvPr>
        </p:nvSpPr>
        <p:spPr>
          <a:xfrm>
            <a:off x="5992813" y="6272213"/>
            <a:ext cx="2454275"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accent1">
                    <a:lumMod val="50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D6BE492B-F334-4812-DDD0-2D16E834D634}"/>
              </a:ext>
            </a:extLst>
          </p:cNvPr>
          <p:cNvSpPr>
            <a:spLocks noGrp="1"/>
          </p:cNvSpPr>
          <p:nvPr>
            <p:ph type="ftr" sz="quarter" idx="3"/>
          </p:nvPr>
        </p:nvSpPr>
        <p:spPr>
          <a:xfrm>
            <a:off x="685800" y="6272213"/>
            <a:ext cx="4745038"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accent1">
                    <a:lumMod val="50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0ECFABC3-62A4-5617-8982-1E3E68CEF176}"/>
              </a:ext>
            </a:extLst>
          </p:cNvPr>
          <p:cNvSpPr>
            <a:spLocks noGrp="1"/>
          </p:cNvSpPr>
          <p:nvPr>
            <p:ph type="sldNum" sz="quarter" idx="4"/>
          </p:nvPr>
        </p:nvSpPr>
        <p:spPr>
          <a:xfrm>
            <a:off x="8483600" y="6272213"/>
            <a:ext cx="479425" cy="365125"/>
          </a:xfrm>
          <a:prstGeom prst="rect">
            <a:avLst/>
          </a:prstGeom>
        </p:spPr>
        <p:txBody>
          <a:bodyPr vert="horz" lIns="91440" tIns="45720" rIns="91440" bIns="45720" rtlCol="0" anchor="ctr"/>
          <a:lstStyle>
            <a:lvl1pPr algn="ctr" eaLnBrk="1" fontAlgn="auto" hangingPunct="1">
              <a:spcBef>
                <a:spcPts val="0"/>
              </a:spcBef>
              <a:spcAft>
                <a:spcPts val="0"/>
              </a:spcAft>
              <a:defRPr sz="1100" b="1" spc="-70" baseline="0" smtClean="0">
                <a:solidFill>
                  <a:srgbClr val="FFFFFF"/>
                </a:solidFill>
                <a:latin typeface="+mn-lt"/>
              </a:defRPr>
            </a:lvl1pPr>
          </a:lstStyle>
          <a:p>
            <a:pPr>
              <a:defRPr/>
            </a:pPr>
            <a:fld id="{6BC82D8B-E387-4FD4-BF29-8B4BA8FB709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1" r:id="rId1"/>
    <p:sldLayoutId id="2147483724" r:id="rId2"/>
    <p:sldLayoutId id="2147483732" r:id="rId3"/>
    <p:sldLayoutId id="2147483725" r:id="rId4"/>
    <p:sldLayoutId id="2147483726" r:id="rId5"/>
    <p:sldLayoutId id="2147483727" r:id="rId6"/>
    <p:sldLayoutId id="2147483728" r:id="rId7"/>
    <p:sldLayoutId id="2147483733" r:id="rId8"/>
    <p:sldLayoutId id="2147483734" r:id="rId9"/>
    <p:sldLayoutId id="2147483729" r:id="rId10"/>
    <p:sldLayoutId id="2147483730" r:id="rId11"/>
    <p:sldLayoutId id="2147483735" r:id="rId12"/>
  </p:sldLayoutIdLst>
  <p:hf hdr="0" ftr="0" dt="0"/>
  <p:txStyles>
    <p:titleStyle>
      <a:lvl1pPr algn="l" rtl="0" fontAlgn="base">
        <a:lnSpc>
          <a:spcPct val="90000"/>
        </a:lnSpc>
        <a:spcBef>
          <a:spcPct val="0"/>
        </a:spcBef>
        <a:spcAft>
          <a:spcPct val="0"/>
        </a:spcAft>
        <a:defRPr sz="4200" kern="1200" cap="all">
          <a:blipFill>
            <a:blip r:embed="rId15"/>
            <a:tile tx="6350" ty="-127000" sx="65000" sy="64000" flip="none" algn="tl"/>
          </a:blipFill>
          <a:latin typeface="+mj-lt"/>
          <a:ea typeface="+mj-ea"/>
          <a:cs typeface="+mj-cs"/>
        </a:defRPr>
      </a:lvl1pPr>
      <a:lvl2pPr algn="l" rtl="0" fontAlgn="base">
        <a:lnSpc>
          <a:spcPct val="90000"/>
        </a:lnSpc>
        <a:spcBef>
          <a:spcPct val="0"/>
        </a:spcBef>
        <a:spcAft>
          <a:spcPct val="0"/>
        </a:spcAft>
        <a:defRPr sz="4200">
          <a:solidFill>
            <a:schemeClr val="tx1"/>
          </a:solidFill>
          <a:latin typeface="Rockwell Condensed" panose="02060603050405020104" pitchFamily="18" charset="0"/>
        </a:defRPr>
      </a:lvl2pPr>
      <a:lvl3pPr algn="l" rtl="0" fontAlgn="base">
        <a:lnSpc>
          <a:spcPct val="90000"/>
        </a:lnSpc>
        <a:spcBef>
          <a:spcPct val="0"/>
        </a:spcBef>
        <a:spcAft>
          <a:spcPct val="0"/>
        </a:spcAft>
        <a:defRPr sz="4200">
          <a:solidFill>
            <a:schemeClr val="tx1"/>
          </a:solidFill>
          <a:latin typeface="Rockwell Condensed" panose="02060603050405020104" pitchFamily="18" charset="0"/>
        </a:defRPr>
      </a:lvl3pPr>
      <a:lvl4pPr algn="l" rtl="0" fontAlgn="base">
        <a:lnSpc>
          <a:spcPct val="90000"/>
        </a:lnSpc>
        <a:spcBef>
          <a:spcPct val="0"/>
        </a:spcBef>
        <a:spcAft>
          <a:spcPct val="0"/>
        </a:spcAft>
        <a:defRPr sz="4200">
          <a:solidFill>
            <a:schemeClr val="tx1"/>
          </a:solidFill>
          <a:latin typeface="Rockwell Condensed" panose="02060603050405020104" pitchFamily="18" charset="0"/>
        </a:defRPr>
      </a:lvl4pPr>
      <a:lvl5pPr algn="l" rtl="0" fontAlgn="base">
        <a:lnSpc>
          <a:spcPct val="90000"/>
        </a:lnSpc>
        <a:spcBef>
          <a:spcPct val="0"/>
        </a:spcBef>
        <a:spcAft>
          <a:spcPct val="0"/>
        </a:spcAft>
        <a:defRPr sz="4200">
          <a:solidFill>
            <a:schemeClr val="tx1"/>
          </a:solidFill>
          <a:latin typeface="Rockwell Condensed" panose="020606030504050201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defRPr>
      </a:lvl9pPr>
    </p:titleStyle>
    <p:bodyStyle>
      <a:lvl1pPr marL="182563" indent="-182563" algn="l" rtl="0" fontAlgn="base">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first5california.com/en-US/topic/toddler-playing-is-learning/"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1127767-A8A7-B8F9-6E34-14CBF74C23F8}"/>
              </a:ext>
            </a:extLst>
          </p:cNvPr>
          <p:cNvSpPr>
            <a:spLocks noGrp="1" noChangeArrowheads="1"/>
          </p:cNvSpPr>
          <p:nvPr>
            <p:ph type="ctrTitle"/>
          </p:nvPr>
        </p:nvSpPr>
        <p:spPr>
          <a:xfrm>
            <a:off x="814387" y="4681691"/>
            <a:ext cx="7772400" cy="1143000"/>
          </a:xfrm>
        </p:spPr>
        <p:txBody>
          <a:bodyPr/>
          <a:lstStyle/>
          <a:p>
            <a:pPr algn="ctr" fontAlgn="auto">
              <a:spcAft>
                <a:spcPts val="0"/>
              </a:spcAft>
              <a:defRPr/>
            </a:pPr>
            <a:r>
              <a:rPr lang="en-US" altLang="en-US" sz="4000" dirty="0">
                <a:latin typeface="+mn-lt"/>
              </a:rPr>
              <a:t>Ages and Stages: </a:t>
            </a:r>
            <a:br>
              <a:rPr lang="en-US" altLang="en-US" sz="4000" dirty="0">
                <a:latin typeface="+mn-lt"/>
              </a:rPr>
            </a:br>
            <a:r>
              <a:rPr lang="en-US" altLang="en-US" sz="4000" dirty="0">
                <a:latin typeface="+mn-lt"/>
              </a:rPr>
              <a:t>Infants and Toddler development</a:t>
            </a:r>
          </a:p>
        </p:txBody>
      </p:sp>
      <p:pic>
        <p:nvPicPr>
          <p:cNvPr id="9219" name="Picture 5" descr="Small child patting newborn on head">
            <a:extLst>
              <a:ext uri="{FF2B5EF4-FFF2-40B4-BE49-F238E27FC236}">
                <a16:creationId xmlns:a16="http://schemas.microsoft.com/office/drawing/2014/main" id="{B1EA5341-59EE-D158-3D58-D31E8A4DC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595313"/>
            <a:ext cx="4279900" cy="285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220" name="Picture 6">
            <a:extLst>
              <a:ext uri="{FF2B5EF4-FFF2-40B4-BE49-F238E27FC236}">
                <a16:creationId xmlns:a16="http://schemas.microsoft.com/office/drawing/2014/main" id="{886E40BA-D9D7-28D7-6199-A509E884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19775"/>
            <a:ext cx="10191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7">
            <a:extLst>
              <a:ext uri="{FF2B5EF4-FFF2-40B4-BE49-F238E27FC236}">
                <a16:creationId xmlns:a16="http://schemas.microsoft.com/office/drawing/2014/main" id="{543D5EDF-058E-7C1F-4116-5E6C5AC0A973}"/>
              </a:ext>
            </a:extLst>
          </p:cNvPr>
          <p:cNvSpPr txBox="1">
            <a:spLocks noChangeArrowheads="1"/>
          </p:cNvSpPr>
          <p:nvPr/>
        </p:nvSpPr>
        <p:spPr bwMode="auto">
          <a:xfrm>
            <a:off x="1371600" y="6248400"/>
            <a:ext cx="2895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sz="1200">
                <a:latin typeface="Comic Sans MS" panose="030F0702030302020204" pitchFamily="66" charset="0"/>
              </a:rPr>
              <a:t>Family Development Resources, Inc.</a:t>
            </a:r>
          </a:p>
        </p:txBody>
      </p:sp>
      <p:pic>
        <p:nvPicPr>
          <p:cNvPr id="3" name="Picture 2" descr="Logo&#10;&#10;Description automatically generated">
            <a:extLst>
              <a:ext uri="{FF2B5EF4-FFF2-40B4-BE49-F238E27FC236}">
                <a16:creationId xmlns:a16="http://schemas.microsoft.com/office/drawing/2014/main" id="{83C44BC5-5E11-1A21-0FB0-46FC2F13B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29497"/>
            <a:ext cx="1323975" cy="1323975"/>
          </a:xfrm>
          <a:prstGeom prst="rect">
            <a:avLst/>
          </a:prstGeom>
        </p:spPr>
      </p:pic>
      <p:pic>
        <p:nvPicPr>
          <p:cNvPr id="5" name="Picture 4" descr="Logo&#10;&#10;Description automatically generated">
            <a:extLst>
              <a:ext uri="{FF2B5EF4-FFF2-40B4-BE49-F238E27FC236}">
                <a16:creationId xmlns:a16="http://schemas.microsoft.com/office/drawing/2014/main" id="{27CC89AA-5369-677E-0200-72487A0D7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399" y="151939"/>
            <a:ext cx="2039742" cy="8813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2EAD55E7-ADF0-18A7-CD84-C38DDE42BDDC}"/>
              </a:ext>
            </a:extLst>
          </p:cNvPr>
          <p:cNvSpPr>
            <a:spLocks noGrp="1" noChangeArrowheads="1"/>
          </p:cNvSpPr>
          <p:nvPr>
            <p:ph type="title"/>
          </p:nvPr>
        </p:nvSpPr>
        <p:spPr>
          <a:xfrm>
            <a:off x="685800" y="675132"/>
            <a:ext cx="7772400" cy="1609344"/>
          </a:xfrm>
        </p:spPr>
        <p:txBody>
          <a:bodyPr/>
          <a:lstStyle/>
          <a:p>
            <a:pPr algn="ctr" fontAlgn="auto">
              <a:spcAft>
                <a:spcPts val="0"/>
              </a:spcAft>
              <a:defRPr/>
            </a:pPr>
            <a:r>
              <a:rPr lang="en-US" altLang="en-US" dirty="0"/>
              <a:t>Developmental Stage: Toddler</a:t>
            </a:r>
          </a:p>
        </p:txBody>
      </p:sp>
      <p:sp>
        <p:nvSpPr>
          <p:cNvPr id="26627" name="Rectangle 3">
            <a:extLst>
              <a:ext uri="{FF2B5EF4-FFF2-40B4-BE49-F238E27FC236}">
                <a16:creationId xmlns:a16="http://schemas.microsoft.com/office/drawing/2014/main" id="{1B2738BC-31FE-D5E5-7B43-659CD31F73A6}"/>
              </a:ext>
            </a:extLst>
          </p:cNvPr>
          <p:cNvSpPr>
            <a:spLocks noGrp="1" noChangeArrowheads="1"/>
          </p:cNvSpPr>
          <p:nvPr>
            <p:ph idx="1"/>
          </p:nvPr>
        </p:nvSpPr>
        <p:spPr/>
        <p:txBody>
          <a:bodyPr/>
          <a:lstStyle/>
          <a:p>
            <a:r>
              <a:rPr lang="en-US" altLang="en-US"/>
              <a:t>Life with toddlers is rarely dull.  Their new abilities make them both exciting and frustrating for parents.  </a:t>
            </a:r>
          </a:p>
        </p:txBody>
      </p:sp>
      <p:sp>
        <p:nvSpPr>
          <p:cNvPr id="2" name="Slide Number Placeholder 5">
            <a:extLst>
              <a:ext uri="{FF2B5EF4-FFF2-40B4-BE49-F238E27FC236}">
                <a16:creationId xmlns:a16="http://schemas.microsoft.com/office/drawing/2014/main" id="{1219FE72-F120-AB41-517C-B3CDEC3AFE4D}"/>
              </a:ext>
            </a:extLst>
          </p:cNvPr>
          <p:cNvSpPr>
            <a:spLocks noGrp="1"/>
          </p:cNvSpPr>
          <p:nvPr>
            <p:ph type="sldNum" sz="quarter" idx="12"/>
          </p:nvPr>
        </p:nvSpPr>
        <p:spPr/>
        <p:txBody>
          <a:bodyPr/>
          <a:lstStyle/>
          <a:p>
            <a:pPr>
              <a:defRPr/>
            </a:pPr>
            <a:endParaRPr lang="en-US" altLang="en-US" dirty="0"/>
          </a:p>
        </p:txBody>
      </p:sp>
      <p:sp>
        <p:nvSpPr>
          <p:cNvPr id="3" name="Rectangle 2">
            <a:extLst>
              <a:ext uri="{FF2B5EF4-FFF2-40B4-BE49-F238E27FC236}">
                <a16:creationId xmlns:a16="http://schemas.microsoft.com/office/drawing/2014/main" id="{EF0DB58B-755B-0037-C10F-59DD774D51E7}"/>
              </a:ext>
            </a:extLst>
          </p:cNvPr>
          <p:cNvSpPr/>
          <p:nvPr/>
        </p:nvSpPr>
        <p:spPr>
          <a:xfrm>
            <a:off x="0" y="0"/>
            <a:ext cx="91440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6630" name="Picture 4" descr="Father cooking breakfast for kids">
            <a:extLst>
              <a:ext uri="{FF2B5EF4-FFF2-40B4-BE49-F238E27FC236}">
                <a16:creationId xmlns:a16="http://schemas.microsoft.com/office/drawing/2014/main" id="{3F763832-FCC5-AF52-76B3-6F9C2917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4267200"/>
            <a:ext cx="30099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A61336-D199-407F-B38B-F793D561924A}"/>
              </a:ext>
            </a:extLst>
          </p:cNvPr>
          <p:cNvSpPr/>
          <p:nvPr/>
        </p:nvSpPr>
        <p:spPr>
          <a:xfrm>
            <a:off x="0" y="0"/>
            <a:ext cx="91440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017501A1-6DD5-1FB7-F439-E7A43AE4D25E}"/>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toddlers Do?</a:t>
            </a:r>
          </a:p>
        </p:txBody>
      </p:sp>
      <p:sp>
        <p:nvSpPr>
          <p:cNvPr id="28676" name="Rectangle 3">
            <a:extLst>
              <a:ext uri="{FF2B5EF4-FFF2-40B4-BE49-F238E27FC236}">
                <a16:creationId xmlns:a16="http://schemas.microsoft.com/office/drawing/2014/main" id="{B398BA26-157E-573E-3AA0-D72AFFF9166D}"/>
              </a:ext>
            </a:extLst>
          </p:cNvPr>
          <p:cNvSpPr>
            <a:spLocks noGrp="1" noChangeArrowheads="1"/>
          </p:cNvSpPr>
          <p:nvPr>
            <p:ph sz="half" idx="1"/>
          </p:nvPr>
        </p:nvSpPr>
        <p:spPr>
          <a:xfrm>
            <a:off x="693738" y="3352800"/>
            <a:ext cx="3657600" cy="3406775"/>
          </a:xfrm>
        </p:spPr>
        <p:txBody>
          <a:bodyPr/>
          <a:lstStyle/>
          <a:p>
            <a:pPr>
              <a:lnSpc>
                <a:spcPct val="80000"/>
              </a:lnSpc>
            </a:pPr>
            <a:r>
              <a:rPr lang="en-US" altLang="en-US" sz="1600"/>
              <a:t>Can usually walk backward.</a:t>
            </a:r>
          </a:p>
          <a:p>
            <a:pPr>
              <a:lnSpc>
                <a:spcPct val="80000"/>
              </a:lnSpc>
            </a:pPr>
            <a:r>
              <a:rPr lang="en-US" altLang="en-US" sz="1600"/>
              <a:t>Loves to carry things, especially big things.</a:t>
            </a:r>
          </a:p>
          <a:p>
            <a:pPr>
              <a:lnSpc>
                <a:spcPct val="80000"/>
              </a:lnSpc>
            </a:pPr>
            <a:r>
              <a:rPr lang="en-US" altLang="en-US" sz="1600"/>
              <a:t>Likes to push or pull toys</a:t>
            </a:r>
          </a:p>
          <a:p>
            <a:pPr>
              <a:lnSpc>
                <a:spcPct val="80000"/>
              </a:lnSpc>
            </a:pPr>
            <a:r>
              <a:rPr lang="en-US" altLang="en-US" sz="1600"/>
              <a:t>Loves to throw things. </a:t>
            </a:r>
          </a:p>
          <a:p>
            <a:pPr>
              <a:lnSpc>
                <a:spcPct val="80000"/>
              </a:lnSpc>
            </a:pPr>
            <a:r>
              <a:rPr lang="en-US" altLang="en-US" sz="1600"/>
              <a:t>Seats self in child’s chair. </a:t>
            </a:r>
          </a:p>
          <a:p>
            <a:pPr>
              <a:lnSpc>
                <a:spcPct val="80000"/>
              </a:lnSpc>
            </a:pPr>
            <a:r>
              <a:rPr lang="en-US" altLang="en-US" sz="1600"/>
              <a:t>Moves to music. </a:t>
            </a:r>
          </a:p>
          <a:p>
            <a:pPr lvl="1"/>
            <a:endParaRPr lang="en-US" altLang="en-US"/>
          </a:p>
        </p:txBody>
      </p:sp>
      <p:sp>
        <p:nvSpPr>
          <p:cNvPr id="28677" name="Rectangle 4">
            <a:extLst>
              <a:ext uri="{FF2B5EF4-FFF2-40B4-BE49-F238E27FC236}">
                <a16:creationId xmlns:a16="http://schemas.microsoft.com/office/drawing/2014/main" id="{21CE42D8-DDD4-A7CE-772E-A42BF4901D4B}"/>
              </a:ext>
            </a:extLst>
          </p:cNvPr>
          <p:cNvSpPr>
            <a:spLocks noGrp="1" noChangeArrowheads="1"/>
          </p:cNvSpPr>
          <p:nvPr>
            <p:ph sz="half" idx="2"/>
          </p:nvPr>
        </p:nvSpPr>
        <p:spPr>
          <a:xfrm>
            <a:off x="4767263" y="3298825"/>
            <a:ext cx="3657600" cy="3406775"/>
          </a:xfrm>
        </p:spPr>
        <p:txBody>
          <a:bodyPr/>
          <a:lstStyle/>
          <a:p>
            <a:pPr>
              <a:lnSpc>
                <a:spcPct val="80000"/>
              </a:lnSpc>
            </a:pPr>
            <a:r>
              <a:rPr lang="en-US" altLang="en-US" sz="1600"/>
              <a:t>Runs, jumps, climbs.</a:t>
            </a:r>
          </a:p>
          <a:p>
            <a:pPr>
              <a:lnSpc>
                <a:spcPct val="80000"/>
              </a:lnSpc>
            </a:pPr>
            <a:r>
              <a:rPr lang="en-US" altLang="en-US" sz="1600"/>
              <a:t>Stands on chair, walks upstairs, crawls downstairs backward.</a:t>
            </a:r>
          </a:p>
          <a:p>
            <a:pPr>
              <a:lnSpc>
                <a:spcPct val="80000"/>
              </a:lnSpc>
            </a:pPr>
            <a:r>
              <a:rPr lang="en-US" altLang="en-US" sz="1600"/>
              <a:t>Kicks at ball, loves pounding, tugging, lugging, and dumping. </a:t>
            </a:r>
          </a:p>
          <a:p>
            <a:pPr>
              <a:lnSpc>
                <a:spcPct val="80000"/>
              </a:lnSpc>
            </a:pPr>
            <a:r>
              <a:rPr lang="en-US" altLang="en-US" sz="1600"/>
              <a:t>Climbs small ladder. </a:t>
            </a:r>
          </a:p>
          <a:p>
            <a:pPr>
              <a:lnSpc>
                <a:spcPct val="80000"/>
              </a:lnSpc>
            </a:pPr>
            <a:r>
              <a:rPr lang="en-US" altLang="en-US" sz="1600"/>
              <a:t>Walks on tiptoes.</a:t>
            </a:r>
          </a:p>
          <a:p>
            <a:pPr>
              <a:lnSpc>
                <a:spcPct val="80000"/>
              </a:lnSpc>
            </a:pPr>
            <a:r>
              <a:rPr lang="en-US" altLang="en-US" sz="1600"/>
              <a:t>Stands on one foot with aid. </a:t>
            </a:r>
          </a:p>
          <a:p>
            <a:pPr>
              <a:lnSpc>
                <a:spcPct val="80000"/>
              </a:lnSpc>
              <a:buFontTx/>
              <a:buNone/>
            </a:pPr>
            <a:r>
              <a:rPr lang="en-US" altLang="en-US" sz="1600"/>
              <a:t> </a:t>
            </a:r>
          </a:p>
          <a:p>
            <a:endParaRPr lang="en-US" altLang="en-US" b="1"/>
          </a:p>
        </p:txBody>
      </p:sp>
      <p:sp>
        <p:nvSpPr>
          <p:cNvPr id="28679" name="Text Box 5">
            <a:extLst>
              <a:ext uri="{FF2B5EF4-FFF2-40B4-BE49-F238E27FC236}">
                <a16:creationId xmlns:a16="http://schemas.microsoft.com/office/drawing/2014/main" id="{7CBBE67D-443C-94DD-2846-34D528C48DF0}"/>
              </a:ext>
            </a:extLst>
          </p:cNvPr>
          <p:cNvSpPr txBox="1">
            <a:spLocks noChangeArrowheads="1"/>
          </p:cNvSpPr>
          <p:nvPr/>
        </p:nvSpPr>
        <p:spPr bwMode="auto">
          <a:xfrm>
            <a:off x="1676400" y="29162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12-24 months</a:t>
            </a:r>
          </a:p>
        </p:txBody>
      </p:sp>
      <p:sp>
        <p:nvSpPr>
          <p:cNvPr id="28680" name="Text Box 6">
            <a:extLst>
              <a:ext uri="{FF2B5EF4-FFF2-40B4-BE49-F238E27FC236}">
                <a16:creationId xmlns:a16="http://schemas.microsoft.com/office/drawing/2014/main" id="{1759291A-4804-CD1D-8B03-07877390F815}"/>
              </a:ext>
            </a:extLst>
          </p:cNvPr>
          <p:cNvSpPr txBox="1">
            <a:spLocks noChangeArrowheads="1"/>
          </p:cNvSpPr>
          <p:nvPr/>
        </p:nvSpPr>
        <p:spPr bwMode="auto">
          <a:xfrm>
            <a:off x="5867400" y="28908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25-36 months</a:t>
            </a:r>
          </a:p>
        </p:txBody>
      </p:sp>
      <p:sp>
        <p:nvSpPr>
          <p:cNvPr id="4" name="TextBox 3">
            <a:extLst>
              <a:ext uri="{FF2B5EF4-FFF2-40B4-BE49-F238E27FC236}">
                <a16:creationId xmlns:a16="http://schemas.microsoft.com/office/drawing/2014/main" id="{7FAEDC43-F0A1-5879-A1A9-2672BA61EBF0}"/>
              </a:ext>
            </a:extLst>
          </p:cNvPr>
          <p:cNvSpPr txBox="1"/>
          <p:nvPr/>
        </p:nvSpPr>
        <p:spPr>
          <a:xfrm>
            <a:off x="152400" y="1095375"/>
            <a:ext cx="8610600" cy="839788"/>
          </a:xfrm>
          <a:prstGeom prst="rect">
            <a:avLst/>
          </a:prstGeom>
          <a:noFill/>
        </p:spPr>
        <p:txBody>
          <a:bodyPr>
            <a:spAutoFit/>
          </a:bodyPr>
          <a:lstStyle/>
          <a:p>
            <a:pPr eaLnBrk="1" fontAlgn="auto" hangingPunct="1">
              <a:lnSpc>
                <a:spcPct val="90000"/>
              </a:lnSpc>
              <a:spcBef>
                <a:spcPts val="0"/>
              </a:spcBef>
              <a:spcAft>
                <a:spcPts val="0"/>
              </a:spcAft>
              <a:defRPr/>
            </a:pPr>
            <a:r>
              <a:rPr lang="en-US" altLang="en-US" b="1" dirty="0">
                <a:latin typeface="+mn-lt"/>
              </a:rPr>
              <a:t>Physical Development</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Although growth in the second and third years is slower than infancy, it still occurs at a rapid pace.</a:t>
            </a:r>
          </a:p>
        </p:txBody>
      </p:sp>
      <p:sp>
        <p:nvSpPr>
          <p:cNvPr id="28682" name="TextBox 5">
            <a:extLst>
              <a:ext uri="{FF2B5EF4-FFF2-40B4-BE49-F238E27FC236}">
                <a16:creationId xmlns:a16="http://schemas.microsoft.com/office/drawing/2014/main" id="{7A079FFE-4702-9455-2201-5C8BDD179092}"/>
              </a:ext>
            </a:extLst>
          </p:cNvPr>
          <p:cNvSpPr txBox="1">
            <a:spLocks noChangeArrowheads="1"/>
          </p:cNvSpPr>
          <p:nvPr/>
        </p:nvSpPr>
        <p:spPr bwMode="auto">
          <a:xfrm>
            <a:off x="2895600" y="22558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2400" b="1"/>
              <a:t>Gross Motor Skills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A55BAA-575B-C3DD-C3D4-DA263C54E2AF}"/>
              </a:ext>
            </a:extLst>
          </p:cNvPr>
          <p:cNvSpPr/>
          <p:nvPr/>
        </p:nvSpPr>
        <p:spPr>
          <a:xfrm>
            <a:off x="0" y="0"/>
            <a:ext cx="91440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5B530AB0-858E-AC69-5760-186C51E7A618}"/>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toddlers Do?</a:t>
            </a:r>
          </a:p>
        </p:txBody>
      </p:sp>
      <p:sp>
        <p:nvSpPr>
          <p:cNvPr id="57347" name="Rectangle 3">
            <a:extLst>
              <a:ext uri="{FF2B5EF4-FFF2-40B4-BE49-F238E27FC236}">
                <a16:creationId xmlns:a16="http://schemas.microsoft.com/office/drawing/2014/main" id="{2332D799-B974-BC8D-28E2-B3395522EA59}"/>
              </a:ext>
            </a:extLst>
          </p:cNvPr>
          <p:cNvSpPr>
            <a:spLocks noGrp="1" noChangeArrowheads="1"/>
          </p:cNvSpPr>
          <p:nvPr>
            <p:ph sz="half" idx="1"/>
          </p:nvPr>
        </p:nvSpPr>
        <p:spPr>
          <a:xfrm>
            <a:off x="693738" y="3352800"/>
            <a:ext cx="3657600" cy="3406775"/>
          </a:xfrm>
        </p:spPr>
        <p:txBody>
          <a:bodyPr rtlCol="0">
            <a:normAutofit lnSpcReduction="10000"/>
          </a:bodyPr>
          <a:lstStyle/>
          <a:p>
            <a:pPr marL="182880" indent="-182880" fontAlgn="auto">
              <a:spcAft>
                <a:spcPts val="0"/>
              </a:spcAft>
              <a:buClr>
                <a:schemeClr val="accent1">
                  <a:lumMod val="75000"/>
                </a:schemeClr>
              </a:buClr>
              <a:defRPr/>
            </a:pPr>
            <a:r>
              <a:rPr lang="en-US" altLang="en-US" sz="1600" dirty="0"/>
              <a:t>Combines use of several objects.</a:t>
            </a:r>
          </a:p>
          <a:p>
            <a:pPr marL="182880" indent="-182880" fontAlgn="auto">
              <a:spcAft>
                <a:spcPts val="0"/>
              </a:spcAft>
              <a:buClr>
                <a:schemeClr val="accent1">
                  <a:lumMod val="75000"/>
                </a:schemeClr>
              </a:buClr>
              <a:defRPr/>
            </a:pPr>
            <a:r>
              <a:rPr lang="en-US" altLang="en-US" sz="1600" dirty="0"/>
              <a:t>Begins to use spoon to eat; can drink from a cup. </a:t>
            </a:r>
          </a:p>
          <a:p>
            <a:pPr marL="182880" indent="-182880" fontAlgn="auto">
              <a:spcAft>
                <a:spcPts val="0"/>
              </a:spcAft>
              <a:buClr>
                <a:schemeClr val="accent1">
                  <a:lumMod val="75000"/>
                </a:schemeClr>
              </a:buClr>
              <a:defRPr/>
            </a:pPr>
            <a:r>
              <a:rPr lang="en-US" altLang="en-US" sz="1600" dirty="0"/>
              <a:t>Turns several pages at a time.</a:t>
            </a:r>
          </a:p>
          <a:p>
            <a:pPr marL="182880" indent="-182880" fontAlgn="auto">
              <a:spcAft>
                <a:spcPts val="0"/>
              </a:spcAft>
              <a:buClr>
                <a:schemeClr val="accent1">
                  <a:lumMod val="75000"/>
                </a:schemeClr>
              </a:buClr>
              <a:defRPr/>
            </a:pPr>
            <a:r>
              <a:rPr lang="en-US" altLang="en-US" sz="1600" dirty="0"/>
              <a:t>Make a straight stroke with pencil or crayons instead of just a scribble. </a:t>
            </a:r>
          </a:p>
          <a:p>
            <a:pPr marL="182880" indent="-182880" fontAlgn="auto">
              <a:spcAft>
                <a:spcPts val="0"/>
              </a:spcAft>
              <a:buClr>
                <a:schemeClr val="accent1">
                  <a:lumMod val="75000"/>
                </a:schemeClr>
              </a:buClr>
              <a:defRPr/>
            </a:pPr>
            <a:r>
              <a:rPr lang="en-US" altLang="en-US" sz="1600" dirty="0"/>
              <a:t>Turn a door knob.</a:t>
            </a:r>
          </a:p>
          <a:p>
            <a:pPr marL="182880" indent="-182880" fontAlgn="auto">
              <a:spcAft>
                <a:spcPts val="0"/>
              </a:spcAft>
              <a:buClr>
                <a:schemeClr val="accent1">
                  <a:lumMod val="75000"/>
                </a:schemeClr>
              </a:buClr>
              <a:defRPr/>
            </a:pPr>
            <a:r>
              <a:rPr lang="en-US" altLang="en-US" sz="1600" dirty="0"/>
              <a:t>Build a tower of many blocks.</a:t>
            </a:r>
          </a:p>
          <a:p>
            <a:pPr marL="274320" lvl="1" indent="0" fontAlgn="auto">
              <a:buClr>
                <a:schemeClr val="accent1">
                  <a:lumMod val="75000"/>
                </a:schemeClr>
              </a:buClr>
              <a:buFont typeface="Wingdings" panose="05000000000000000000" pitchFamily="2" charset="2"/>
              <a:buNone/>
              <a:defRPr/>
            </a:pPr>
            <a:endParaRPr lang="en-US" altLang="en-US" dirty="0"/>
          </a:p>
        </p:txBody>
      </p:sp>
      <p:sp>
        <p:nvSpPr>
          <p:cNvPr id="57348" name="Rectangle 4">
            <a:extLst>
              <a:ext uri="{FF2B5EF4-FFF2-40B4-BE49-F238E27FC236}">
                <a16:creationId xmlns:a16="http://schemas.microsoft.com/office/drawing/2014/main" id="{FE5D2E26-A012-8C72-2A4D-02A1D165035E}"/>
              </a:ext>
            </a:extLst>
          </p:cNvPr>
          <p:cNvSpPr>
            <a:spLocks noGrp="1" noChangeArrowheads="1"/>
          </p:cNvSpPr>
          <p:nvPr>
            <p:ph sz="half" idx="2"/>
          </p:nvPr>
        </p:nvSpPr>
        <p:spPr>
          <a:xfrm>
            <a:off x="4767263" y="3298825"/>
            <a:ext cx="3657600" cy="3406775"/>
          </a:xfrm>
        </p:spPr>
        <p:txBody>
          <a:bodyPr rtlCol="0">
            <a:normAutofit lnSpcReduction="10000"/>
          </a:bodyPr>
          <a:lstStyle/>
          <a:p>
            <a:pPr marL="182880" indent="-182880" fontAlgn="auto">
              <a:spcAft>
                <a:spcPts val="0"/>
              </a:spcAft>
              <a:buClr>
                <a:schemeClr val="accent1">
                  <a:lumMod val="75000"/>
                </a:schemeClr>
              </a:buClr>
              <a:defRPr/>
            </a:pPr>
            <a:r>
              <a:rPr lang="en-US" altLang="en-US" sz="1600" dirty="0"/>
              <a:t>Turns single pages. </a:t>
            </a:r>
          </a:p>
          <a:p>
            <a:pPr marL="182880" indent="-182880" fontAlgn="auto">
              <a:spcAft>
                <a:spcPts val="0"/>
              </a:spcAft>
              <a:buClr>
                <a:schemeClr val="accent1">
                  <a:lumMod val="75000"/>
                </a:schemeClr>
              </a:buClr>
              <a:defRPr/>
            </a:pPr>
            <a:r>
              <a:rPr lang="en-US" altLang="en-US" sz="1600" dirty="0"/>
              <a:t>Drinks from a cup without help. </a:t>
            </a:r>
          </a:p>
          <a:p>
            <a:pPr marL="182880" indent="-182880" fontAlgn="auto">
              <a:spcAft>
                <a:spcPts val="0"/>
              </a:spcAft>
              <a:buClr>
                <a:schemeClr val="accent1">
                  <a:lumMod val="75000"/>
                </a:schemeClr>
              </a:buClr>
              <a:defRPr/>
            </a:pPr>
            <a:r>
              <a:rPr lang="en-US" altLang="en-US" sz="1600" dirty="0"/>
              <a:t>Removes shoes, pants, socks, sweater, unzips large zipper. </a:t>
            </a:r>
          </a:p>
          <a:p>
            <a:pPr marL="182880" indent="-182880" fontAlgn="auto">
              <a:spcAft>
                <a:spcPts val="0"/>
              </a:spcAft>
              <a:buClr>
                <a:schemeClr val="accent1">
                  <a:lumMod val="75000"/>
                </a:schemeClr>
              </a:buClr>
              <a:defRPr/>
            </a:pPr>
            <a:r>
              <a:rPr lang="en-US" altLang="en-US" sz="1600" dirty="0"/>
              <a:t>Snips with scissors. </a:t>
            </a:r>
          </a:p>
          <a:p>
            <a:pPr marL="182880" indent="-182880" fontAlgn="auto">
              <a:spcAft>
                <a:spcPts val="0"/>
              </a:spcAft>
              <a:buClr>
                <a:schemeClr val="accent1">
                  <a:lumMod val="75000"/>
                </a:schemeClr>
              </a:buClr>
              <a:defRPr/>
            </a:pPr>
            <a:r>
              <a:rPr lang="en-US" altLang="en-US" sz="1600" dirty="0"/>
              <a:t>Holds crayons with thumb and fingers instead of fists.</a:t>
            </a:r>
          </a:p>
          <a:p>
            <a:pPr marL="182880" indent="-182880" fontAlgn="auto">
              <a:spcAft>
                <a:spcPts val="0"/>
              </a:spcAft>
              <a:buClr>
                <a:schemeClr val="accent1">
                  <a:lumMod val="75000"/>
                </a:schemeClr>
              </a:buClr>
              <a:defRPr/>
            </a:pPr>
            <a:r>
              <a:rPr lang="en-US" altLang="en-US" sz="1600" dirty="0"/>
              <a:t>Paints with wrist action.</a:t>
            </a:r>
          </a:p>
          <a:p>
            <a:pPr marL="182880" indent="-182880" fontAlgn="auto">
              <a:spcAft>
                <a:spcPts val="0"/>
              </a:spcAft>
              <a:buClr>
                <a:schemeClr val="accent1">
                  <a:lumMod val="75000"/>
                </a:schemeClr>
              </a:buClr>
              <a:defRPr/>
            </a:pPr>
            <a:r>
              <a:rPr lang="en-US" altLang="en-US" sz="1600" dirty="0"/>
              <a:t>Uses one hand consistently in most activities.</a:t>
            </a:r>
          </a:p>
          <a:p>
            <a:pPr marL="182880" indent="-182880" fontAlgn="auto">
              <a:lnSpc>
                <a:spcPct val="80000"/>
              </a:lnSpc>
              <a:spcAft>
                <a:spcPts val="0"/>
              </a:spcAft>
              <a:buClr>
                <a:schemeClr val="accent1">
                  <a:lumMod val="75000"/>
                </a:schemeClr>
              </a:buClr>
              <a:buFontTx/>
              <a:buNone/>
              <a:defRPr/>
            </a:pPr>
            <a:r>
              <a:rPr lang="en-US" altLang="en-US" sz="1600" dirty="0"/>
              <a:t> </a:t>
            </a:r>
          </a:p>
          <a:p>
            <a:pPr marL="182880" indent="-182880" fontAlgn="auto">
              <a:spcAft>
                <a:spcPts val="0"/>
              </a:spcAft>
              <a:buClr>
                <a:schemeClr val="accent1">
                  <a:lumMod val="75000"/>
                </a:schemeClr>
              </a:buClr>
              <a:defRPr/>
            </a:pPr>
            <a:endParaRPr lang="en-US" altLang="en-US" b="1" dirty="0"/>
          </a:p>
        </p:txBody>
      </p:sp>
      <p:sp>
        <p:nvSpPr>
          <p:cNvPr id="30727" name="Text Box 5">
            <a:extLst>
              <a:ext uri="{FF2B5EF4-FFF2-40B4-BE49-F238E27FC236}">
                <a16:creationId xmlns:a16="http://schemas.microsoft.com/office/drawing/2014/main" id="{8D43DA72-E23C-393F-CE3A-DF7C433A0241}"/>
              </a:ext>
            </a:extLst>
          </p:cNvPr>
          <p:cNvSpPr txBox="1">
            <a:spLocks noChangeArrowheads="1"/>
          </p:cNvSpPr>
          <p:nvPr/>
        </p:nvSpPr>
        <p:spPr bwMode="auto">
          <a:xfrm>
            <a:off x="1676400" y="29162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12-24 months</a:t>
            </a:r>
          </a:p>
        </p:txBody>
      </p:sp>
      <p:sp>
        <p:nvSpPr>
          <p:cNvPr id="30728" name="Text Box 6">
            <a:extLst>
              <a:ext uri="{FF2B5EF4-FFF2-40B4-BE49-F238E27FC236}">
                <a16:creationId xmlns:a16="http://schemas.microsoft.com/office/drawing/2014/main" id="{7032F556-10A5-627A-76D2-B9DE4EA7A4B5}"/>
              </a:ext>
            </a:extLst>
          </p:cNvPr>
          <p:cNvSpPr txBox="1">
            <a:spLocks noChangeArrowheads="1"/>
          </p:cNvSpPr>
          <p:nvPr/>
        </p:nvSpPr>
        <p:spPr bwMode="auto">
          <a:xfrm>
            <a:off x="5867400" y="28908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25-36 months</a:t>
            </a:r>
          </a:p>
        </p:txBody>
      </p:sp>
      <p:sp>
        <p:nvSpPr>
          <p:cNvPr id="4" name="TextBox 3">
            <a:extLst>
              <a:ext uri="{FF2B5EF4-FFF2-40B4-BE49-F238E27FC236}">
                <a16:creationId xmlns:a16="http://schemas.microsoft.com/office/drawing/2014/main" id="{76B1FBD9-3A8F-9E07-DBF4-6BF996D2CE4D}"/>
              </a:ext>
            </a:extLst>
          </p:cNvPr>
          <p:cNvSpPr txBox="1"/>
          <p:nvPr/>
        </p:nvSpPr>
        <p:spPr>
          <a:xfrm>
            <a:off x="152400" y="1095375"/>
            <a:ext cx="8610600" cy="839788"/>
          </a:xfrm>
          <a:prstGeom prst="rect">
            <a:avLst/>
          </a:prstGeom>
          <a:noFill/>
        </p:spPr>
        <p:txBody>
          <a:bodyPr>
            <a:spAutoFit/>
          </a:bodyPr>
          <a:lstStyle/>
          <a:p>
            <a:pPr eaLnBrk="1" fontAlgn="auto" hangingPunct="1">
              <a:lnSpc>
                <a:spcPct val="90000"/>
              </a:lnSpc>
              <a:spcBef>
                <a:spcPts val="0"/>
              </a:spcBef>
              <a:spcAft>
                <a:spcPts val="0"/>
              </a:spcAft>
              <a:defRPr/>
            </a:pPr>
            <a:r>
              <a:rPr lang="en-US" altLang="en-US" b="1" dirty="0">
                <a:latin typeface="+mn-lt"/>
              </a:rPr>
              <a:t>Physical Development</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Although growth in the second and third years is slower than infancy, it still occurs at a rapid pace.</a:t>
            </a:r>
          </a:p>
        </p:txBody>
      </p:sp>
      <p:sp>
        <p:nvSpPr>
          <p:cNvPr id="30730" name="TextBox 5">
            <a:extLst>
              <a:ext uri="{FF2B5EF4-FFF2-40B4-BE49-F238E27FC236}">
                <a16:creationId xmlns:a16="http://schemas.microsoft.com/office/drawing/2014/main" id="{2D35A905-B1F4-FFE8-F52B-D9FAD8C462A6}"/>
              </a:ext>
            </a:extLst>
          </p:cNvPr>
          <p:cNvSpPr txBox="1">
            <a:spLocks noChangeArrowheads="1"/>
          </p:cNvSpPr>
          <p:nvPr/>
        </p:nvSpPr>
        <p:spPr bwMode="auto">
          <a:xfrm>
            <a:off x="2895600" y="22558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sz="2400" b="1"/>
              <a:t>Fine Motor Skills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BAFCA6-6A27-878C-62F0-C48C8EDCD177}"/>
              </a:ext>
            </a:extLst>
          </p:cNvPr>
          <p:cNvSpPr/>
          <p:nvPr/>
        </p:nvSpPr>
        <p:spPr>
          <a:xfrm>
            <a:off x="0" y="0"/>
            <a:ext cx="91440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EEA1C092-B57E-B742-ACC5-5B4693E507C2}"/>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toddlers Do?</a:t>
            </a:r>
          </a:p>
        </p:txBody>
      </p:sp>
      <p:sp>
        <p:nvSpPr>
          <p:cNvPr id="31748" name="Rectangle 3">
            <a:extLst>
              <a:ext uri="{FF2B5EF4-FFF2-40B4-BE49-F238E27FC236}">
                <a16:creationId xmlns:a16="http://schemas.microsoft.com/office/drawing/2014/main" id="{67E7A133-13DE-2A40-32F6-E1CA6D6E3124}"/>
              </a:ext>
            </a:extLst>
          </p:cNvPr>
          <p:cNvSpPr>
            <a:spLocks noGrp="1" noChangeArrowheads="1"/>
          </p:cNvSpPr>
          <p:nvPr>
            <p:ph sz="half" idx="1"/>
          </p:nvPr>
        </p:nvSpPr>
        <p:spPr>
          <a:xfrm>
            <a:off x="693738" y="3352800"/>
            <a:ext cx="3657600" cy="3406775"/>
          </a:xfrm>
        </p:spPr>
        <p:txBody>
          <a:bodyPr/>
          <a:lstStyle/>
          <a:p>
            <a:r>
              <a:rPr lang="en-US" altLang="en-US" sz="1600"/>
              <a:t>Curious about textures.  </a:t>
            </a:r>
          </a:p>
          <a:p>
            <a:r>
              <a:rPr lang="en-US" altLang="en-US" sz="1600"/>
              <a:t>Imitates the actions and words of adults. </a:t>
            </a:r>
          </a:p>
          <a:p>
            <a:r>
              <a:rPr lang="en-US" altLang="en-US" sz="1600"/>
              <a:t>Attracted to water and to toilets and enjoy playing in the bathroom. </a:t>
            </a:r>
          </a:p>
          <a:p>
            <a:r>
              <a:rPr lang="en-US" altLang="en-US" sz="1600"/>
              <a:t>Recognizes difference between the concept of you and me. </a:t>
            </a:r>
          </a:p>
          <a:p>
            <a:r>
              <a:rPr lang="en-US" altLang="en-US" sz="1600"/>
              <a:t>Has limited attention span; accomplishes primary learning through exploration of the environment.</a:t>
            </a:r>
          </a:p>
          <a:p>
            <a:pPr marL="273050" lvl="1" indent="0">
              <a:buFont typeface="Wingdings" panose="05000000000000000000" pitchFamily="2" charset="2"/>
              <a:buNone/>
            </a:pPr>
            <a:endParaRPr lang="en-US" altLang="en-US"/>
          </a:p>
        </p:txBody>
      </p:sp>
      <p:sp>
        <p:nvSpPr>
          <p:cNvPr id="31749" name="Rectangle 4">
            <a:extLst>
              <a:ext uri="{FF2B5EF4-FFF2-40B4-BE49-F238E27FC236}">
                <a16:creationId xmlns:a16="http://schemas.microsoft.com/office/drawing/2014/main" id="{541BA936-652F-2A52-5514-18B9DC66DFB6}"/>
              </a:ext>
            </a:extLst>
          </p:cNvPr>
          <p:cNvSpPr>
            <a:spLocks noGrp="1" noChangeArrowheads="1"/>
          </p:cNvSpPr>
          <p:nvPr>
            <p:ph sz="half" idx="2"/>
          </p:nvPr>
        </p:nvSpPr>
        <p:spPr>
          <a:xfrm>
            <a:off x="4767263" y="3298825"/>
            <a:ext cx="3657600" cy="3406775"/>
          </a:xfrm>
        </p:spPr>
        <p:txBody>
          <a:bodyPr/>
          <a:lstStyle/>
          <a:p>
            <a:r>
              <a:rPr lang="en-US" altLang="en-US" sz="1600"/>
              <a:t>Responds to simple directions such as, “Give me the block,” or “Get your shoes.”  </a:t>
            </a:r>
          </a:p>
          <a:p>
            <a:r>
              <a:rPr lang="en-US" altLang="en-US" sz="1600"/>
              <a:t>Recognizes self in mirror; can talk briefly about what he is doing. </a:t>
            </a:r>
          </a:p>
          <a:p>
            <a:r>
              <a:rPr lang="en-US" altLang="en-US" sz="1600"/>
              <a:t>Has limited sense of time; vaguely knows idea of past and future and knows such terms as “yesterday” and “tonight,” although they may be used incorrectly.</a:t>
            </a:r>
          </a:p>
          <a:p>
            <a:pPr>
              <a:lnSpc>
                <a:spcPct val="80000"/>
              </a:lnSpc>
              <a:buFontTx/>
              <a:buNone/>
            </a:pPr>
            <a:r>
              <a:rPr lang="en-US" altLang="en-US" sz="1600"/>
              <a:t> </a:t>
            </a:r>
          </a:p>
          <a:p>
            <a:endParaRPr lang="en-US" altLang="en-US" b="1"/>
          </a:p>
        </p:txBody>
      </p:sp>
      <p:sp>
        <p:nvSpPr>
          <p:cNvPr id="31751" name="Text Box 5">
            <a:extLst>
              <a:ext uri="{FF2B5EF4-FFF2-40B4-BE49-F238E27FC236}">
                <a16:creationId xmlns:a16="http://schemas.microsoft.com/office/drawing/2014/main" id="{5FE66B49-D8EA-F535-657E-9233E273D4A5}"/>
              </a:ext>
            </a:extLst>
          </p:cNvPr>
          <p:cNvSpPr txBox="1">
            <a:spLocks noChangeArrowheads="1"/>
          </p:cNvSpPr>
          <p:nvPr/>
        </p:nvSpPr>
        <p:spPr bwMode="auto">
          <a:xfrm>
            <a:off x="1676400" y="29162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12-24 months</a:t>
            </a:r>
          </a:p>
        </p:txBody>
      </p:sp>
      <p:sp>
        <p:nvSpPr>
          <p:cNvPr id="31752" name="Text Box 6">
            <a:extLst>
              <a:ext uri="{FF2B5EF4-FFF2-40B4-BE49-F238E27FC236}">
                <a16:creationId xmlns:a16="http://schemas.microsoft.com/office/drawing/2014/main" id="{8E00D262-4AF3-ADD4-8FDD-265738F70ED0}"/>
              </a:ext>
            </a:extLst>
          </p:cNvPr>
          <p:cNvSpPr txBox="1">
            <a:spLocks noChangeArrowheads="1"/>
          </p:cNvSpPr>
          <p:nvPr/>
        </p:nvSpPr>
        <p:spPr bwMode="auto">
          <a:xfrm>
            <a:off x="5867400" y="28908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25-36 months</a:t>
            </a:r>
          </a:p>
        </p:txBody>
      </p:sp>
      <p:sp>
        <p:nvSpPr>
          <p:cNvPr id="31753" name="TextBox 3">
            <a:extLst>
              <a:ext uri="{FF2B5EF4-FFF2-40B4-BE49-F238E27FC236}">
                <a16:creationId xmlns:a16="http://schemas.microsoft.com/office/drawing/2014/main" id="{F9405BEE-A534-7F66-EB47-FF71CFC449EC}"/>
              </a:ext>
            </a:extLst>
          </p:cNvPr>
          <p:cNvSpPr txBox="1">
            <a:spLocks noChangeArrowheads="1"/>
          </p:cNvSpPr>
          <p:nvPr/>
        </p:nvSpPr>
        <p:spPr bwMode="auto">
          <a:xfrm>
            <a:off x="152400" y="1095375"/>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b="1"/>
              <a:t>Intellectual Development</a:t>
            </a:r>
            <a:endParaRPr lang="en-US" altLang="en-US"/>
          </a:p>
          <a:p>
            <a:pPr lvl="1" eaLnBrk="1" hangingPunct="1">
              <a:buFont typeface="Arial" panose="020B0604020202020204" pitchFamily="34" charset="0"/>
              <a:buChar char="•"/>
            </a:pPr>
            <a:r>
              <a:rPr lang="en-US" altLang="en-US"/>
              <a:t>Increased exploration leads to activities that expand the child’s understanding of the world.  </a:t>
            </a:r>
          </a:p>
          <a:p>
            <a:pPr lvl="1" eaLnBrk="1" hangingPunct="1">
              <a:buFont typeface="Arial" panose="020B0604020202020204" pitchFamily="34" charset="0"/>
              <a:buChar char="•"/>
            </a:pPr>
            <a:r>
              <a:rPr lang="en-US" altLang="en-US"/>
              <a:t>Toddlers begin to understand that each object has an individual use.  </a:t>
            </a:r>
          </a:p>
          <a:p>
            <a:pPr lvl="1" eaLnBrk="1" hangingPunct="1">
              <a:buFont typeface="Arial" panose="020B0604020202020204" pitchFamily="34" charset="0"/>
              <a:buChar char="•"/>
            </a:pPr>
            <a:r>
              <a:rPr lang="en-US" altLang="en-US"/>
              <a:t>Such understanding leads to exploration of objects and how they work.  </a:t>
            </a:r>
          </a:p>
          <a:p>
            <a:pPr lvl="1" eaLnBrk="1" hangingPunct="1">
              <a:buFont typeface="Arial" panose="020B0604020202020204" pitchFamily="34" charset="0"/>
              <a:buChar char="•"/>
            </a:pPr>
            <a:r>
              <a:rPr lang="en-US" altLang="en-US"/>
              <a:t>Toddlers at this stage have been referred to as “little scientists.”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0B4CB1-2069-8A86-89DC-94730700CFCC}"/>
              </a:ext>
            </a:extLst>
          </p:cNvPr>
          <p:cNvSpPr/>
          <p:nvPr/>
        </p:nvSpPr>
        <p:spPr>
          <a:xfrm>
            <a:off x="0" y="0"/>
            <a:ext cx="91440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62523A31-D6CF-26AD-49FE-0467E715BA11}"/>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toddlers Do?</a:t>
            </a:r>
          </a:p>
        </p:txBody>
      </p:sp>
      <p:sp>
        <p:nvSpPr>
          <p:cNvPr id="33796" name="Rectangle 3">
            <a:extLst>
              <a:ext uri="{FF2B5EF4-FFF2-40B4-BE49-F238E27FC236}">
                <a16:creationId xmlns:a16="http://schemas.microsoft.com/office/drawing/2014/main" id="{7198086A-8D19-A11E-02F1-42379D30AB0B}"/>
              </a:ext>
            </a:extLst>
          </p:cNvPr>
          <p:cNvSpPr>
            <a:spLocks noGrp="1" noChangeArrowheads="1"/>
          </p:cNvSpPr>
          <p:nvPr>
            <p:ph sz="half" idx="1"/>
          </p:nvPr>
        </p:nvSpPr>
        <p:spPr>
          <a:xfrm>
            <a:off x="533400" y="4419600"/>
            <a:ext cx="8153400" cy="2339975"/>
          </a:xfrm>
        </p:spPr>
        <p:txBody>
          <a:bodyPr/>
          <a:lstStyle/>
          <a:p>
            <a:r>
              <a:rPr lang="en-US" altLang="en-US" sz="1600"/>
              <a:t>Says first meaningful words. </a:t>
            </a:r>
          </a:p>
          <a:p>
            <a:r>
              <a:rPr lang="en-US" altLang="en-US" sz="1600"/>
              <a:t>Uses single word plus a gesture. </a:t>
            </a:r>
          </a:p>
          <a:p>
            <a:r>
              <a:rPr lang="en-US" altLang="en-US" sz="1600"/>
              <a:t>Refers to self by name; uses “my” or “mine” to indicate possession. </a:t>
            </a:r>
          </a:p>
          <a:p>
            <a:r>
              <a:rPr lang="en-US" altLang="en-US" sz="1600"/>
              <a:t>Likes to talk to self; replaces baby talk with sentences; likes to repeat words. </a:t>
            </a:r>
          </a:p>
          <a:p>
            <a:r>
              <a:rPr lang="en-US" altLang="en-US" sz="1600"/>
              <a:t>Joins words together in two-word phrases.</a:t>
            </a:r>
          </a:p>
          <a:p>
            <a:r>
              <a:rPr lang="en-US" altLang="en-US" sz="1600"/>
              <a:t>Asks “what” and “where” questions.</a:t>
            </a:r>
          </a:p>
          <a:p>
            <a:pPr marL="273050" lvl="1" indent="0">
              <a:buFont typeface="Wingdings" panose="05000000000000000000" pitchFamily="2" charset="2"/>
              <a:buNone/>
            </a:pPr>
            <a:endParaRPr lang="en-US" altLang="en-US"/>
          </a:p>
        </p:txBody>
      </p:sp>
      <p:sp>
        <p:nvSpPr>
          <p:cNvPr id="33798" name="Text Box 5">
            <a:extLst>
              <a:ext uri="{FF2B5EF4-FFF2-40B4-BE49-F238E27FC236}">
                <a16:creationId xmlns:a16="http://schemas.microsoft.com/office/drawing/2014/main" id="{5E54D7AB-62C8-9DE1-E709-CE4A8281E4C3}"/>
              </a:ext>
            </a:extLst>
          </p:cNvPr>
          <p:cNvSpPr txBox="1">
            <a:spLocks noChangeArrowheads="1"/>
          </p:cNvSpPr>
          <p:nvPr/>
        </p:nvSpPr>
        <p:spPr bwMode="auto">
          <a:xfrm>
            <a:off x="3619500" y="4049713"/>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12-36 months</a:t>
            </a:r>
          </a:p>
        </p:txBody>
      </p:sp>
      <p:sp>
        <p:nvSpPr>
          <p:cNvPr id="33799" name="TextBox 3">
            <a:extLst>
              <a:ext uri="{FF2B5EF4-FFF2-40B4-BE49-F238E27FC236}">
                <a16:creationId xmlns:a16="http://schemas.microsoft.com/office/drawing/2014/main" id="{12250399-A720-E7CC-B2C4-46309C5DDC02}"/>
              </a:ext>
            </a:extLst>
          </p:cNvPr>
          <p:cNvSpPr txBox="1">
            <a:spLocks noChangeArrowheads="1"/>
          </p:cNvSpPr>
          <p:nvPr/>
        </p:nvSpPr>
        <p:spPr bwMode="auto">
          <a:xfrm>
            <a:off x="266700" y="969963"/>
            <a:ext cx="86106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lnSpc>
                <a:spcPct val="90000"/>
              </a:lnSpc>
            </a:pPr>
            <a:r>
              <a:rPr lang="en-US" altLang="en-US" b="1"/>
              <a:t>Language Development</a:t>
            </a:r>
            <a:endParaRPr lang="en-US" altLang="en-US"/>
          </a:p>
          <a:p>
            <a:pPr lvl="1" eaLnBrk="1" hangingPunct="1">
              <a:lnSpc>
                <a:spcPct val="90000"/>
              </a:lnSpc>
              <a:buFont typeface="Arial" panose="020B0604020202020204" pitchFamily="34" charset="0"/>
              <a:buChar char="•"/>
            </a:pPr>
            <a:r>
              <a:rPr lang="en-US" altLang="en-US"/>
              <a:t>Babies begin to produce a few basic words at about one year of life.  </a:t>
            </a:r>
          </a:p>
          <a:p>
            <a:pPr lvl="1" eaLnBrk="1" hangingPunct="1">
              <a:lnSpc>
                <a:spcPct val="90000"/>
              </a:lnSpc>
              <a:buFont typeface="Arial" panose="020B0604020202020204" pitchFamily="34" charset="0"/>
              <a:buChar char="•"/>
            </a:pPr>
            <a:r>
              <a:rPr lang="en-US" altLang="en-US"/>
              <a:t>By 24 months, most children are speaking phrases and have a wide range of words. </a:t>
            </a:r>
          </a:p>
          <a:p>
            <a:pPr lvl="1" eaLnBrk="1" hangingPunct="1">
              <a:lnSpc>
                <a:spcPct val="90000"/>
              </a:lnSpc>
              <a:buFont typeface="Arial" panose="020B0604020202020204" pitchFamily="34" charset="0"/>
              <a:buChar char="•"/>
            </a:pPr>
            <a:r>
              <a:rPr lang="en-US" altLang="en-US"/>
              <a:t> A two year old has a vocabulary of perhaps 50 words, which increases to about 900 words by the time the child is three.   </a:t>
            </a:r>
          </a:p>
          <a:p>
            <a:pPr eaLnBrk="1" hangingPunct="1"/>
            <a:endParaRPr lang="en-US" altLang="en-US"/>
          </a:p>
          <a:p>
            <a:pPr eaLnBrk="1" hangingPunct="1"/>
            <a:r>
              <a:rPr lang="en-US" altLang="en-US"/>
              <a:t>Many factors contribute to the development of language in a child:</a:t>
            </a:r>
          </a:p>
          <a:p>
            <a:pPr lvl="1" eaLnBrk="1" hangingPunct="1">
              <a:buFont typeface="Arial" panose="020B0604020202020204" pitchFamily="34" charset="0"/>
              <a:buChar char="•"/>
            </a:pPr>
            <a:r>
              <a:rPr lang="en-US" altLang="en-US"/>
              <a:t>A strong, emotional relationship with the parents.</a:t>
            </a:r>
          </a:p>
          <a:p>
            <a:pPr lvl="1" eaLnBrk="1" hangingPunct="1">
              <a:buFont typeface="Arial" panose="020B0604020202020204" pitchFamily="34" charset="0"/>
              <a:buChar char="•"/>
            </a:pPr>
            <a:r>
              <a:rPr lang="en-US" altLang="en-US"/>
              <a:t>The amount and quality of time spent together.</a:t>
            </a:r>
          </a:p>
          <a:p>
            <a:pPr lvl="1" eaLnBrk="1" hangingPunct="1">
              <a:buFont typeface="Arial" panose="020B0604020202020204" pitchFamily="34" charset="0"/>
              <a:buChar char="•"/>
            </a:pPr>
            <a:r>
              <a:rPr lang="en-US" altLang="en-US"/>
              <a:t>The amount of talking, asking questions, and responding to what the child says. </a:t>
            </a:r>
          </a:p>
          <a:p>
            <a:pPr lvl="1" eaLnBrk="1" hangingPunct="1">
              <a:lnSpc>
                <a:spcPct val="90000"/>
              </a:lnSpc>
              <a:buFont typeface="Arial" panose="020B0604020202020204" pitchFamily="34" charset="0"/>
              <a:buChar char="•"/>
            </a:pPr>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0AE59A-CD44-CAE5-F72F-62B3595EBA41}"/>
              </a:ext>
            </a:extLst>
          </p:cNvPr>
          <p:cNvSpPr/>
          <p:nvPr/>
        </p:nvSpPr>
        <p:spPr>
          <a:xfrm>
            <a:off x="0" y="0"/>
            <a:ext cx="91440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BF498101-99E9-C4A3-47EB-854E2178223D}"/>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toddlers Do?</a:t>
            </a:r>
          </a:p>
        </p:txBody>
      </p:sp>
      <p:sp>
        <p:nvSpPr>
          <p:cNvPr id="57347" name="Rectangle 3">
            <a:extLst>
              <a:ext uri="{FF2B5EF4-FFF2-40B4-BE49-F238E27FC236}">
                <a16:creationId xmlns:a16="http://schemas.microsoft.com/office/drawing/2014/main" id="{9C7291A7-6401-22EF-9477-DF13005513CB}"/>
              </a:ext>
            </a:extLst>
          </p:cNvPr>
          <p:cNvSpPr>
            <a:spLocks noGrp="1" noChangeArrowheads="1"/>
          </p:cNvSpPr>
          <p:nvPr>
            <p:ph sz="half" idx="1"/>
          </p:nvPr>
        </p:nvSpPr>
        <p:spPr>
          <a:xfrm>
            <a:off x="533400" y="4419600"/>
            <a:ext cx="8153400" cy="2339975"/>
          </a:xfrm>
        </p:spPr>
        <p:txBody>
          <a:bodyPr rtlCol="0">
            <a:normAutofit lnSpcReduction="10000"/>
          </a:bodyPr>
          <a:lstStyle/>
          <a:p>
            <a:pPr marL="182880" indent="-182880" fontAlgn="auto">
              <a:lnSpc>
                <a:spcPct val="80000"/>
              </a:lnSpc>
              <a:spcAft>
                <a:spcPts val="0"/>
              </a:spcAft>
              <a:buClr>
                <a:schemeClr val="accent1">
                  <a:lumMod val="75000"/>
                </a:schemeClr>
              </a:buClr>
              <a:defRPr/>
            </a:pPr>
            <a:r>
              <a:rPr lang="en-US" altLang="en-US" sz="1600" dirty="0"/>
              <a:t>Toddler likes to say the word “no” to express autonomy.</a:t>
            </a:r>
          </a:p>
          <a:p>
            <a:pPr marL="182880" indent="-182880" fontAlgn="auto">
              <a:lnSpc>
                <a:spcPct val="80000"/>
              </a:lnSpc>
              <a:spcAft>
                <a:spcPts val="0"/>
              </a:spcAft>
              <a:buClr>
                <a:schemeClr val="accent1">
                  <a:lumMod val="75000"/>
                </a:schemeClr>
              </a:buClr>
              <a:defRPr/>
            </a:pPr>
            <a:r>
              <a:rPr lang="en-US" altLang="en-US" sz="1600" dirty="0"/>
              <a:t>Toddler wants to do things by himself, such as eat or dress.</a:t>
            </a:r>
          </a:p>
          <a:p>
            <a:pPr marL="182880" indent="-182880" fontAlgn="auto">
              <a:lnSpc>
                <a:spcPct val="80000"/>
              </a:lnSpc>
              <a:spcAft>
                <a:spcPts val="0"/>
              </a:spcAft>
              <a:buClr>
                <a:schemeClr val="accent1">
                  <a:lumMod val="75000"/>
                </a:schemeClr>
              </a:buClr>
              <a:defRPr/>
            </a:pPr>
            <a:r>
              <a:rPr lang="en-US" altLang="en-US" sz="1600" dirty="0"/>
              <a:t>Begins to show interest in using the toilet like adults.</a:t>
            </a:r>
          </a:p>
          <a:p>
            <a:pPr marL="182880" indent="-182880" fontAlgn="auto">
              <a:lnSpc>
                <a:spcPct val="80000"/>
              </a:lnSpc>
              <a:spcAft>
                <a:spcPts val="0"/>
              </a:spcAft>
              <a:buClr>
                <a:schemeClr val="accent1">
                  <a:lumMod val="75000"/>
                </a:schemeClr>
              </a:buClr>
              <a:defRPr/>
            </a:pPr>
            <a:r>
              <a:rPr lang="en-US" altLang="en-US" sz="1600" dirty="0"/>
              <a:t>Likes to play near other children even though they may not play together.</a:t>
            </a:r>
          </a:p>
          <a:p>
            <a:pPr marL="182880" indent="-182880" fontAlgn="auto">
              <a:lnSpc>
                <a:spcPct val="80000"/>
              </a:lnSpc>
              <a:spcAft>
                <a:spcPts val="0"/>
              </a:spcAft>
              <a:buClr>
                <a:schemeClr val="accent1">
                  <a:lumMod val="75000"/>
                </a:schemeClr>
              </a:buClr>
              <a:defRPr/>
            </a:pPr>
            <a:r>
              <a:rPr lang="en-US" altLang="en-US" sz="1600" dirty="0"/>
              <a:t>Likes to play dress-up to imitate parent’s behavior.</a:t>
            </a:r>
          </a:p>
          <a:p>
            <a:pPr marL="182880" indent="-182880" fontAlgn="auto">
              <a:lnSpc>
                <a:spcPct val="80000"/>
              </a:lnSpc>
              <a:spcAft>
                <a:spcPts val="0"/>
              </a:spcAft>
              <a:buClr>
                <a:schemeClr val="accent1">
                  <a:lumMod val="75000"/>
                </a:schemeClr>
              </a:buClr>
              <a:defRPr/>
            </a:pPr>
            <a:r>
              <a:rPr lang="en-US" altLang="en-US" sz="1600" dirty="0"/>
              <a:t>May want to hold a favorite toy or blanket or suck thumb to comfort self.</a:t>
            </a:r>
          </a:p>
          <a:p>
            <a:pPr marL="182880" indent="-182880" fontAlgn="auto">
              <a:lnSpc>
                <a:spcPct val="80000"/>
              </a:lnSpc>
              <a:spcAft>
                <a:spcPts val="0"/>
              </a:spcAft>
              <a:buClr>
                <a:schemeClr val="accent1">
                  <a:lumMod val="75000"/>
                </a:schemeClr>
              </a:buClr>
              <a:defRPr/>
            </a:pPr>
            <a:r>
              <a:rPr lang="en-US" altLang="en-US" sz="1600" dirty="0"/>
              <a:t>May have an imaginary friend.</a:t>
            </a:r>
          </a:p>
          <a:p>
            <a:pPr marL="274320" lvl="1" indent="0" fontAlgn="auto">
              <a:buClr>
                <a:schemeClr val="accent1">
                  <a:lumMod val="75000"/>
                </a:schemeClr>
              </a:buClr>
              <a:buFont typeface="Wingdings" panose="05000000000000000000" pitchFamily="2" charset="2"/>
              <a:buNone/>
              <a:defRPr/>
            </a:pPr>
            <a:endParaRPr lang="en-US" altLang="en-US" dirty="0"/>
          </a:p>
        </p:txBody>
      </p:sp>
      <p:sp>
        <p:nvSpPr>
          <p:cNvPr id="2" name="Slide Number Placeholder 6">
            <a:extLst>
              <a:ext uri="{FF2B5EF4-FFF2-40B4-BE49-F238E27FC236}">
                <a16:creationId xmlns:a16="http://schemas.microsoft.com/office/drawing/2014/main" id="{CF832999-D88B-870B-6BF5-2F9DEEB76ED6}"/>
              </a:ext>
            </a:extLst>
          </p:cNvPr>
          <p:cNvSpPr>
            <a:spLocks noGrp="1"/>
          </p:cNvSpPr>
          <p:nvPr>
            <p:ph type="sldNum" sz="quarter" idx="12"/>
          </p:nvPr>
        </p:nvSpPr>
        <p:spPr/>
        <p:txBody>
          <a:bodyPr/>
          <a:lstStyle/>
          <a:p>
            <a:pPr>
              <a:defRPr/>
            </a:pPr>
            <a:endParaRPr lang="en-US" altLang="en-US" dirty="0"/>
          </a:p>
        </p:txBody>
      </p:sp>
      <p:sp>
        <p:nvSpPr>
          <p:cNvPr id="35846" name="Text Box 5">
            <a:extLst>
              <a:ext uri="{FF2B5EF4-FFF2-40B4-BE49-F238E27FC236}">
                <a16:creationId xmlns:a16="http://schemas.microsoft.com/office/drawing/2014/main" id="{7D693CD9-32C1-1553-5A9E-EF7A5B3E24A4}"/>
              </a:ext>
            </a:extLst>
          </p:cNvPr>
          <p:cNvSpPr txBox="1">
            <a:spLocks noChangeArrowheads="1"/>
          </p:cNvSpPr>
          <p:nvPr/>
        </p:nvSpPr>
        <p:spPr bwMode="auto">
          <a:xfrm>
            <a:off x="3619500" y="4049713"/>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12-36 months</a:t>
            </a:r>
          </a:p>
        </p:txBody>
      </p:sp>
      <p:sp>
        <p:nvSpPr>
          <p:cNvPr id="4" name="TextBox 3">
            <a:extLst>
              <a:ext uri="{FF2B5EF4-FFF2-40B4-BE49-F238E27FC236}">
                <a16:creationId xmlns:a16="http://schemas.microsoft.com/office/drawing/2014/main" id="{1F4FAF73-B81D-801F-448F-D57D915A69F5}"/>
              </a:ext>
            </a:extLst>
          </p:cNvPr>
          <p:cNvSpPr txBox="1"/>
          <p:nvPr/>
        </p:nvSpPr>
        <p:spPr>
          <a:xfrm>
            <a:off x="266700" y="969963"/>
            <a:ext cx="8610600" cy="2862262"/>
          </a:xfrm>
          <a:prstGeom prst="rect">
            <a:avLst/>
          </a:prstGeom>
          <a:noFill/>
        </p:spPr>
        <p:txBody>
          <a:bodyPr>
            <a:spAutoFit/>
          </a:bodyPr>
          <a:lstStyle/>
          <a:p>
            <a:pPr eaLnBrk="1" fontAlgn="auto" hangingPunct="1">
              <a:lnSpc>
                <a:spcPct val="90000"/>
              </a:lnSpc>
              <a:spcBef>
                <a:spcPts val="0"/>
              </a:spcBef>
              <a:spcAft>
                <a:spcPts val="0"/>
              </a:spcAft>
              <a:defRPr/>
            </a:pPr>
            <a:r>
              <a:rPr lang="en-US" altLang="en-US" b="1" dirty="0">
                <a:latin typeface="+mn-lt"/>
              </a:rPr>
              <a:t>Social/Emotional Development</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Parents of toddlers have an challenging job.  </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The child continues to be dependent, but at the same time is developing into an independent person. </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The second and third years of a child’s life focus on the emergence of autonomy.  </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This autonomy is built upon the child’s new motor and mental abilities.  The child takes pride in his new accomplishments and wants to do everything himself.  </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It is important during this stage to allow the child to express autonomy. </a:t>
            </a:r>
          </a:p>
          <a:p>
            <a:pPr marL="742950" lvl="1" indent="-285750" eaLnBrk="1" fontAlgn="auto" hangingPunct="1">
              <a:lnSpc>
                <a:spcPct val="90000"/>
              </a:lnSpc>
              <a:spcBef>
                <a:spcPts val="0"/>
              </a:spcBef>
              <a:spcAft>
                <a:spcPts val="0"/>
              </a:spcAft>
              <a:buFont typeface="Arial" panose="020B0604020202020204" pitchFamily="34" charset="0"/>
              <a:buChar char="•"/>
              <a:defRPr/>
            </a:pPr>
            <a:endParaRPr lang="en-US" altLang="en-US"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7B7556-76D9-1F6B-8D47-40E89BEABCCB}"/>
              </a:ext>
            </a:extLst>
          </p:cNvPr>
          <p:cNvSpPr/>
          <p:nvPr/>
        </p:nvSpPr>
        <p:spPr>
          <a:xfrm>
            <a:off x="0" y="0"/>
            <a:ext cx="9144000" cy="8382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84FF07D7-0299-D293-6FFE-1B75096478A5}"/>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Toddler Special Problems</a:t>
            </a:r>
          </a:p>
        </p:txBody>
      </p:sp>
      <p:sp>
        <p:nvSpPr>
          <p:cNvPr id="37893" name="TextBox 3">
            <a:extLst>
              <a:ext uri="{FF2B5EF4-FFF2-40B4-BE49-F238E27FC236}">
                <a16:creationId xmlns:a16="http://schemas.microsoft.com/office/drawing/2014/main" id="{C7CFA3C1-F3AE-EEFF-D10C-814FD98DFB66}"/>
              </a:ext>
            </a:extLst>
          </p:cNvPr>
          <p:cNvSpPr txBox="1">
            <a:spLocks noChangeArrowheads="1"/>
          </p:cNvSpPr>
          <p:nvPr/>
        </p:nvSpPr>
        <p:spPr bwMode="auto">
          <a:xfrm>
            <a:off x="266700" y="1143000"/>
            <a:ext cx="86106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lnSpc>
                <a:spcPct val="90000"/>
              </a:lnSpc>
            </a:pPr>
            <a:r>
              <a:rPr lang="en-US" altLang="en-US" b="1"/>
              <a:t>Separation From Parents </a:t>
            </a:r>
            <a:endParaRPr lang="en-US" altLang="en-US"/>
          </a:p>
          <a:p>
            <a:pPr lvl="1" eaLnBrk="1" hangingPunct="1">
              <a:lnSpc>
                <a:spcPct val="90000"/>
              </a:lnSpc>
              <a:buFont typeface="Arial" panose="020B0604020202020204" pitchFamily="34" charset="0"/>
              <a:buChar char="•"/>
            </a:pPr>
            <a:r>
              <a:rPr lang="en-US" altLang="en-US"/>
              <a:t>Crying at separation is normal, but tantrums may be be a sign of problems.</a:t>
            </a:r>
          </a:p>
          <a:p>
            <a:pPr lvl="1" eaLnBrk="1" hangingPunct="1">
              <a:lnSpc>
                <a:spcPct val="90000"/>
              </a:lnSpc>
              <a:buFont typeface="Arial" panose="020B0604020202020204" pitchFamily="34" charset="0"/>
              <a:buChar char="•"/>
            </a:pPr>
            <a:r>
              <a:rPr lang="en-US" altLang="en-US"/>
              <a:t>Children feel fear that can turn into panic during actual separation. </a:t>
            </a:r>
          </a:p>
          <a:p>
            <a:pPr lvl="1" eaLnBrk="1" hangingPunct="1">
              <a:lnSpc>
                <a:spcPct val="90000"/>
              </a:lnSpc>
              <a:buFont typeface="Arial" panose="020B0604020202020204" pitchFamily="34" charset="0"/>
              <a:buChar char="•"/>
            </a:pPr>
            <a:r>
              <a:rPr lang="en-US" altLang="en-US"/>
              <a:t>Feelings of security need to be developed, and assurances that the parent will not abandon the child need to be expressed. </a:t>
            </a:r>
          </a:p>
          <a:p>
            <a:pPr lvl="1" eaLnBrk="1" hangingPunct="1">
              <a:lnSpc>
                <a:spcPct val="80000"/>
              </a:lnSpc>
              <a:buFont typeface="Arial" panose="020B0604020202020204" pitchFamily="34" charset="0"/>
              <a:buChar char="•"/>
            </a:pPr>
            <a:r>
              <a:rPr lang="en-US" altLang="en-US"/>
              <a:t>Sometimes children are comforted by having a picture of the parent or an item belonging to the parent to hold until the parent returns. </a:t>
            </a:r>
          </a:p>
          <a:p>
            <a:pPr lvl="1" eaLnBrk="1" hangingPunct="1">
              <a:lnSpc>
                <a:spcPct val="80000"/>
              </a:lnSpc>
              <a:buFont typeface="Arial" panose="020B0604020202020204" pitchFamily="34" charset="0"/>
              <a:buChar char="•"/>
            </a:pPr>
            <a:r>
              <a:rPr lang="en-US" altLang="en-US"/>
              <a:t>Some children may comfort themselves with a favorite blanket, toy, or their thumb. </a:t>
            </a:r>
          </a:p>
          <a:p>
            <a:pPr lvl="1" eaLnBrk="1" hangingPunct="1">
              <a:lnSpc>
                <a:spcPct val="80000"/>
              </a:lnSpc>
              <a:buFont typeface="Arial" panose="020B0604020202020204" pitchFamily="34" charset="0"/>
              <a:buChar char="•"/>
            </a:pPr>
            <a:r>
              <a:rPr lang="en-US" altLang="en-US"/>
              <a:t>Never threaten to leave a child as a form of discipline. </a:t>
            </a:r>
          </a:p>
          <a:p>
            <a:pPr lvl="1" eaLnBrk="1" hangingPunct="1">
              <a:lnSpc>
                <a:spcPct val="80000"/>
              </a:lnSpc>
              <a:buFont typeface="Arial" panose="020B0604020202020204" pitchFamily="34" charset="0"/>
              <a:buChar char="•"/>
            </a:pPr>
            <a:r>
              <a:rPr lang="en-US" altLang="en-US"/>
              <a:t>Be sure to say goodbye to your child before you leave. Do not “sneak out” to avoid upsetting the child.  This only makes the child fearful</a:t>
            </a:r>
          </a:p>
          <a:p>
            <a:pPr lvl="1" eaLnBrk="1" hangingPunct="1">
              <a:lnSpc>
                <a:spcPct val="90000"/>
              </a:lnSpc>
              <a:buFont typeface="Arial" panose="020B0604020202020204" pitchFamily="34" charset="0"/>
              <a:buChar char="•"/>
            </a:pPr>
            <a:endParaRPr lang="en-US" altLang="en-US"/>
          </a:p>
        </p:txBody>
      </p:sp>
      <p:pic>
        <p:nvPicPr>
          <p:cNvPr id="37894" name="Picture 2" descr="Stranger Anxiety: What It Is and How to Help Your Baby">
            <a:extLst>
              <a:ext uri="{FF2B5EF4-FFF2-40B4-BE49-F238E27FC236}">
                <a16:creationId xmlns:a16="http://schemas.microsoft.com/office/drawing/2014/main" id="{6E262239-949C-E502-B59D-F67AA5BD3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338" y="4681538"/>
            <a:ext cx="348932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E24A88-A691-C87A-C790-A2E36397FA30}"/>
              </a:ext>
            </a:extLst>
          </p:cNvPr>
          <p:cNvSpPr/>
          <p:nvPr/>
        </p:nvSpPr>
        <p:spPr>
          <a:xfrm>
            <a:off x="0" y="0"/>
            <a:ext cx="9144000" cy="8382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7593A8A2-99B5-FF9D-B29D-513911653819}"/>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Toddler Special Problems</a:t>
            </a:r>
          </a:p>
        </p:txBody>
      </p:sp>
      <p:sp>
        <p:nvSpPr>
          <p:cNvPr id="2" name="Slide Number Placeholder 6">
            <a:extLst>
              <a:ext uri="{FF2B5EF4-FFF2-40B4-BE49-F238E27FC236}">
                <a16:creationId xmlns:a16="http://schemas.microsoft.com/office/drawing/2014/main" id="{FF13701D-DB3E-FE30-11DC-AB50BA409944}"/>
              </a:ext>
            </a:extLst>
          </p:cNvPr>
          <p:cNvSpPr>
            <a:spLocks noGrp="1"/>
          </p:cNvSpPr>
          <p:nvPr>
            <p:ph type="sldNum" sz="quarter" idx="12"/>
          </p:nvPr>
        </p:nvSpPr>
        <p:spPr/>
        <p:txBody>
          <a:bodyPr/>
          <a:lstStyle/>
          <a:p>
            <a:pPr>
              <a:defRPr/>
            </a:pPr>
            <a:endParaRPr lang="en-US" altLang="en-US" dirty="0"/>
          </a:p>
        </p:txBody>
      </p:sp>
      <p:pic>
        <p:nvPicPr>
          <p:cNvPr id="38917" name="Picture 4" descr="5 Proven Ways To Deal With A Toddler Saying No">
            <a:extLst>
              <a:ext uri="{FF2B5EF4-FFF2-40B4-BE49-F238E27FC236}">
                <a16:creationId xmlns:a16="http://schemas.microsoft.com/office/drawing/2014/main" id="{D69F8CDB-4E52-379A-4B1A-251F017A5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0" y="1963738"/>
            <a:ext cx="4076700"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93354E5-F107-E5B3-FCE4-B0E3FF75A55C}"/>
              </a:ext>
            </a:extLst>
          </p:cNvPr>
          <p:cNvSpPr txBox="1"/>
          <p:nvPr/>
        </p:nvSpPr>
        <p:spPr>
          <a:xfrm>
            <a:off x="266700" y="1143000"/>
            <a:ext cx="8610600" cy="2586038"/>
          </a:xfrm>
          <a:prstGeom prst="rect">
            <a:avLst/>
          </a:prstGeom>
          <a:noFill/>
        </p:spPr>
        <p:txBody>
          <a:bodyPr>
            <a:spAutoFit/>
          </a:bodyPr>
          <a:lstStyle/>
          <a:p>
            <a:pPr eaLnBrk="1" fontAlgn="auto" hangingPunct="1">
              <a:lnSpc>
                <a:spcPct val="90000"/>
              </a:lnSpc>
              <a:spcBef>
                <a:spcPts val="0"/>
              </a:spcBef>
              <a:spcAft>
                <a:spcPts val="0"/>
              </a:spcAft>
              <a:defRPr/>
            </a:pPr>
            <a:r>
              <a:rPr lang="en-US" altLang="en-US" b="1" dirty="0">
                <a:latin typeface="+mn-lt"/>
              </a:rPr>
              <a:t>Assertiveness</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As the toddler becomes independent, the child will become more assertive.  </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“No” becomes a common word.  “I want,” “I need,” and “More” are other phrases and words frequently expressed in the toddler years. </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Toddlers may feel frustrated and angry when he or she cannot accomplish a goal.  </a:t>
            </a:r>
          </a:p>
          <a:p>
            <a:pPr marL="285750" indent="-285750" eaLnBrk="1" fontAlgn="auto" hangingPunct="1">
              <a:lnSpc>
                <a:spcPct val="90000"/>
              </a:lnSpc>
              <a:spcBef>
                <a:spcPts val="0"/>
              </a:spcBef>
              <a:spcAft>
                <a:spcPts val="0"/>
              </a:spcAft>
              <a:buFont typeface="Arial" panose="020B0604020202020204" pitchFamily="34" charset="0"/>
              <a:buChar char="•"/>
              <a:defRPr/>
            </a:pPr>
            <a:r>
              <a:rPr lang="en-US" altLang="en-US" dirty="0">
                <a:latin typeface="+mn-lt"/>
              </a:rPr>
              <a:t>When parents set limits, toddlers may express their anger by yelling, crying, having a temper tantrum, holding their breath, or throwing objects.</a:t>
            </a:r>
          </a:p>
          <a:p>
            <a:pPr marL="285750" indent="-285750" eaLnBrk="1" fontAlgn="auto" hangingPunct="1">
              <a:lnSpc>
                <a:spcPct val="90000"/>
              </a:lnSpc>
              <a:spcBef>
                <a:spcPts val="0"/>
              </a:spcBef>
              <a:spcAft>
                <a:spcPts val="0"/>
              </a:spcAft>
              <a:buFont typeface="Arial" panose="020B0604020202020204" pitchFamily="34" charset="0"/>
              <a:buChar char="•"/>
              <a:defRPr/>
            </a:pPr>
            <a:endParaRPr lang="en-US" altLang="en-US" dirty="0">
              <a:latin typeface="+mn-lt"/>
            </a:endParaRPr>
          </a:p>
          <a:p>
            <a:pPr marL="742950" lvl="1" indent="-285750" eaLnBrk="1" fontAlgn="auto" hangingPunct="1">
              <a:lnSpc>
                <a:spcPct val="90000"/>
              </a:lnSpc>
              <a:spcBef>
                <a:spcPts val="0"/>
              </a:spcBef>
              <a:spcAft>
                <a:spcPts val="0"/>
              </a:spcAft>
              <a:buFont typeface="Arial" panose="020B0604020202020204" pitchFamily="34" charset="0"/>
              <a:buChar char="•"/>
              <a:defRPr/>
            </a:pPr>
            <a:endParaRPr lang="en-US" altLang="en-US"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891C25-466F-3DF1-5C7D-0ED2A2BBCCD0}"/>
              </a:ext>
            </a:extLst>
          </p:cNvPr>
          <p:cNvSpPr/>
          <p:nvPr/>
        </p:nvSpPr>
        <p:spPr>
          <a:xfrm>
            <a:off x="0" y="0"/>
            <a:ext cx="91440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5400988B-15CB-5000-BC3A-784BB2DE1826}"/>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Challenging behaviors</a:t>
            </a:r>
          </a:p>
        </p:txBody>
      </p:sp>
      <p:sp>
        <p:nvSpPr>
          <p:cNvPr id="4" name="TextBox 3">
            <a:extLst>
              <a:ext uri="{FF2B5EF4-FFF2-40B4-BE49-F238E27FC236}">
                <a16:creationId xmlns:a16="http://schemas.microsoft.com/office/drawing/2014/main" id="{A2BCD29C-9C2C-375B-0835-15D3A9C5D469}"/>
              </a:ext>
            </a:extLst>
          </p:cNvPr>
          <p:cNvSpPr txBox="1"/>
          <p:nvPr/>
        </p:nvSpPr>
        <p:spPr>
          <a:xfrm>
            <a:off x="266700" y="990600"/>
            <a:ext cx="8610600" cy="6792913"/>
          </a:xfrm>
          <a:prstGeom prst="rect">
            <a:avLst/>
          </a:prstGeom>
          <a:noFill/>
        </p:spPr>
        <p:txBody>
          <a:bodyPr>
            <a:spAutoFit/>
          </a:bodyPr>
          <a:lstStyle/>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Have appropriate expectations. </a:t>
            </a:r>
            <a:r>
              <a:rPr lang="en-US" dirty="0">
                <a:solidFill>
                  <a:srgbClr val="000000"/>
                </a:solidFill>
                <a:latin typeface="+mn-lt"/>
              </a:rPr>
              <a:t>Remember, they are still new! They can’t sit still, stay quiet, pick up after themselves, or any other things that a five or six year old may be able to do.</a:t>
            </a:r>
            <a:endParaRPr lang="en-US" b="1" dirty="0">
              <a:solidFill>
                <a:srgbClr val="000000"/>
              </a:solidFill>
              <a:latin typeface="+mn-lt"/>
            </a:endParaRP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Find the good</a:t>
            </a:r>
            <a:r>
              <a:rPr lang="en-US" dirty="0">
                <a:solidFill>
                  <a:srgbClr val="000000"/>
                </a:solidFill>
                <a:latin typeface="+mn-lt"/>
              </a:rPr>
              <a:t>. Immediately praise or reinforce your toddler accomplishments. High fives, clapping, positive words, and affection are all great ways to acknowledge your toddler’s positive behavior.</a:t>
            </a: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Set clear expectations</a:t>
            </a:r>
            <a:r>
              <a:rPr lang="en-US" dirty="0">
                <a:solidFill>
                  <a:srgbClr val="000000"/>
                </a:solidFill>
                <a:latin typeface="+mn-lt"/>
              </a:rPr>
              <a:t>. Let your toddler know what is expected. Use the phrase “First...then…” to simplify directions. For example, if your toddler wants to have a treat before finishing lunch, you can say, “First eat your put on your shoes, and then we can go outside.”</a:t>
            </a: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Help them with their words</a:t>
            </a:r>
            <a:r>
              <a:rPr lang="en-US" dirty="0">
                <a:solidFill>
                  <a:srgbClr val="000000"/>
                </a:solidFill>
                <a:latin typeface="+mn-lt"/>
              </a:rPr>
              <a:t>. As they are learning to speak, toddlers often struggle with finding the words to say what they want or feel. You can help by giving your toddler a “script” of what to say in specific situations. For example, if your toddler is grabbing toys from others at the park, you can say, “I see you want to play with those toys. You can ask, ‘May I have that toy please?’” This can be practiced in the moment when your toddler needs the right words to say.</a:t>
            </a: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Teach routines.</a:t>
            </a:r>
            <a:r>
              <a:rPr lang="en-US" dirty="0">
                <a:solidFill>
                  <a:srgbClr val="000000"/>
                </a:solidFill>
                <a:latin typeface="+mn-lt"/>
              </a:rPr>
              <a:t> Routines help toddlers (and you!) get through the expected parts of the day more smoothly.</a:t>
            </a:r>
          </a:p>
          <a:p>
            <a:pPr eaLnBrk="1" fontAlgn="auto" hangingPunct="1">
              <a:spcBef>
                <a:spcPts val="0"/>
              </a:spcBef>
              <a:spcAft>
                <a:spcPts val="0"/>
              </a:spcAft>
              <a:defRPr/>
            </a:pPr>
            <a:endParaRPr lang="en-US" altLang="en-US" dirty="0">
              <a:latin typeface="+mn-lt"/>
            </a:endParaRPr>
          </a:p>
          <a:p>
            <a:pPr eaLnBrk="1" fontAlgn="auto" hangingPunct="1">
              <a:spcBef>
                <a:spcPts val="0"/>
              </a:spcBef>
              <a:spcAft>
                <a:spcPts val="0"/>
              </a:spcAft>
              <a:defRPr/>
            </a:pPr>
            <a:endParaRPr lang="en-US" altLang="en-US" dirty="0">
              <a:latin typeface="+mn-lt"/>
            </a:endParaRPr>
          </a:p>
          <a:p>
            <a:pPr marL="285750" indent="-285750" eaLnBrk="1" fontAlgn="auto" hangingPunct="1">
              <a:lnSpc>
                <a:spcPct val="90000"/>
              </a:lnSpc>
              <a:spcBef>
                <a:spcPts val="0"/>
              </a:spcBef>
              <a:spcAft>
                <a:spcPts val="0"/>
              </a:spcAft>
              <a:buFont typeface="Arial" panose="020B0604020202020204" pitchFamily="34" charset="0"/>
              <a:buChar char="•"/>
              <a:defRPr/>
            </a:pPr>
            <a:endParaRPr lang="en-US" altLang="en-US" dirty="0">
              <a:latin typeface="+mn-lt"/>
            </a:endParaRPr>
          </a:p>
          <a:p>
            <a:pPr marL="742950" lvl="1" indent="-285750" eaLnBrk="1" fontAlgn="auto" hangingPunct="1">
              <a:lnSpc>
                <a:spcPct val="90000"/>
              </a:lnSpc>
              <a:spcBef>
                <a:spcPts val="0"/>
              </a:spcBef>
              <a:spcAft>
                <a:spcPts val="0"/>
              </a:spcAft>
              <a:buFont typeface="Arial" panose="020B0604020202020204" pitchFamily="34" charset="0"/>
              <a:buChar char="•"/>
              <a:defRPr/>
            </a:pPr>
            <a:endParaRPr lang="en-US" altLang="en-US" dirty="0">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D46955-C67B-745A-B826-40553418C024}"/>
              </a:ext>
            </a:extLst>
          </p:cNvPr>
          <p:cNvSpPr/>
          <p:nvPr/>
        </p:nvSpPr>
        <p:spPr>
          <a:xfrm>
            <a:off x="0" y="0"/>
            <a:ext cx="91440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43DE2530-E3D0-37E1-CFAB-D41C1E70FD6E}"/>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Challenging behaviors</a:t>
            </a:r>
          </a:p>
        </p:txBody>
      </p:sp>
      <p:sp>
        <p:nvSpPr>
          <p:cNvPr id="4" name="TextBox 3">
            <a:extLst>
              <a:ext uri="{FF2B5EF4-FFF2-40B4-BE49-F238E27FC236}">
                <a16:creationId xmlns:a16="http://schemas.microsoft.com/office/drawing/2014/main" id="{6F4EDA21-2CDB-6F82-5053-317B263D2300}"/>
              </a:ext>
            </a:extLst>
          </p:cNvPr>
          <p:cNvSpPr txBox="1"/>
          <p:nvPr/>
        </p:nvSpPr>
        <p:spPr>
          <a:xfrm>
            <a:off x="266700" y="1143000"/>
            <a:ext cx="8610600" cy="5109091"/>
          </a:xfrm>
          <a:prstGeom prst="rect">
            <a:avLst/>
          </a:prstGeom>
          <a:noFill/>
        </p:spPr>
        <p:txBody>
          <a:bodyPr>
            <a:spAutoFit/>
          </a:bodyPr>
          <a:lstStyle/>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Give time. </a:t>
            </a:r>
            <a:r>
              <a:rPr lang="en-US" dirty="0">
                <a:solidFill>
                  <a:srgbClr val="000000"/>
                </a:solidFill>
                <a:latin typeface="+mn-lt"/>
              </a:rPr>
              <a:t>Parents often expect toddlers to act or respond right away, but they need time to process and understand – let alone get the task done! Try giving one direction at a time, and before you repeat yourself, count to ten in your head.</a:t>
            </a: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Stay calm</a:t>
            </a:r>
            <a:r>
              <a:rPr lang="en-US" dirty="0">
                <a:solidFill>
                  <a:srgbClr val="000000"/>
                </a:solidFill>
                <a:latin typeface="+mn-lt"/>
              </a:rPr>
              <a:t>. Keep your voice calm and steady. If you get upset, your toddler is more likely to get upset.      </a:t>
            </a: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Maintain eye contact and get down to their level</a:t>
            </a:r>
            <a:r>
              <a:rPr lang="en-US" dirty="0">
                <a:solidFill>
                  <a:srgbClr val="000000"/>
                </a:solidFill>
                <a:latin typeface="+mn-lt"/>
              </a:rPr>
              <a:t>. Get down to your toddler’s level and give them eye contact when you explain instructions or model behaviors. This will help your child know you are talking to them can also help improve listening skills.</a:t>
            </a: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Give them things to do</a:t>
            </a:r>
            <a:r>
              <a:rPr lang="en-US" dirty="0">
                <a:solidFill>
                  <a:srgbClr val="000000"/>
                </a:solidFill>
                <a:latin typeface="+mn-lt"/>
              </a:rPr>
              <a:t>. Assigning small “jobs” – or even just choices – can help motivate your toddler. For example, when it’s time for clean-up, ask your toddler: “Would you like to put the blocks or puzzle away first?</a:t>
            </a:r>
          </a:p>
          <a:p>
            <a:pPr marL="285750" indent="-285750" eaLnBrk="1" fontAlgn="auto" hangingPunct="1">
              <a:spcBef>
                <a:spcPts val="0"/>
              </a:spcBef>
              <a:spcAft>
                <a:spcPts val="600"/>
              </a:spcAft>
              <a:buFont typeface="Arial" panose="020B0604020202020204" pitchFamily="34" charset="0"/>
              <a:buChar char="•"/>
              <a:defRPr/>
            </a:pPr>
            <a:r>
              <a:rPr lang="en-US" b="1" dirty="0">
                <a:solidFill>
                  <a:srgbClr val="000000"/>
                </a:solidFill>
                <a:latin typeface="+mn-lt"/>
              </a:rPr>
              <a:t>Make things fun. </a:t>
            </a:r>
            <a:r>
              <a:rPr lang="en-US" dirty="0">
                <a:solidFill>
                  <a:srgbClr val="000000"/>
                </a:solidFill>
                <a:latin typeface="+mn-lt"/>
              </a:rPr>
              <a:t>Toddlers are all about </a:t>
            </a:r>
            <a:r>
              <a:rPr lang="en-US" dirty="0">
                <a:solidFill>
                  <a:srgbClr val="000000"/>
                </a:solidFill>
                <a:latin typeface="+mn-lt"/>
                <a:hlinkClick r:id="rId2" tooltip="hyperlink"/>
              </a:rPr>
              <a:t>play</a:t>
            </a:r>
            <a:r>
              <a:rPr lang="en-US" dirty="0">
                <a:solidFill>
                  <a:srgbClr val="000000"/>
                </a:solidFill>
                <a:latin typeface="+mn-lt"/>
              </a:rPr>
              <a:t>. If you turn everyday tasks into games, your toddler is more likely to want to join in on the fun. So, instead of “Go brush your teeth!” ask your toddler, “How many teeth do you have? Let’s count them while we brush them!”</a:t>
            </a:r>
            <a:endParaRPr lang="en-US" altLang="en-US" dirty="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410C460-82B8-5B17-C41F-7D44D59DD683}"/>
              </a:ext>
            </a:extLst>
          </p:cNvPr>
          <p:cNvSpPr>
            <a:spLocks noGrp="1" noChangeArrowheads="1"/>
          </p:cNvSpPr>
          <p:nvPr>
            <p:ph type="title"/>
          </p:nvPr>
        </p:nvSpPr>
        <p:spPr>
          <a:xfrm>
            <a:off x="685800" y="838200"/>
            <a:ext cx="7772400" cy="1609344"/>
          </a:xfrm>
        </p:spPr>
        <p:txBody>
          <a:bodyPr/>
          <a:lstStyle/>
          <a:p>
            <a:pPr algn="ctr" fontAlgn="auto">
              <a:spcAft>
                <a:spcPts val="0"/>
              </a:spcAft>
              <a:defRPr/>
            </a:pPr>
            <a:r>
              <a:rPr lang="en-US" altLang="en-US" sz="4000" dirty="0"/>
              <a:t>Why Learn About Developmental Stages?</a:t>
            </a:r>
          </a:p>
        </p:txBody>
      </p:sp>
      <p:sp>
        <p:nvSpPr>
          <p:cNvPr id="10243" name="Rectangle 3">
            <a:extLst>
              <a:ext uri="{FF2B5EF4-FFF2-40B4-BE49-F238E27FC236}">
                <a16:creationId xmlns:a16="http://schemas.microsoft.com/office/drawing/2014/main" id="{624A5360-E008-7880-6F63-DBED4BF42B94}"/>
              </a:ext>
            </a:extLst>
          </p:cNvPr>
          <p:cNvSpPr>
            <a:spLocks noGrp="1" noChangeArrowheads="1"/>
          </p:cNvSpPr>
          <p:nvPr>
            <p:ph idx="1"/>
          </p:nvPr>
        </p:nvSpPr>
        <p:spPr>
          <a:xfrm>
            <a:off x="685800" y="2819400"/>
            <a:ext cx="7772400" cy="3352800"/>
          </a:xfrm>
        </p:spPr>
        <p:txBody>
          <a:bodyPr/>
          <a:lstStyle/>
          <a:p>
            <a:r>
              <a:rPr lang="en-US" altLang="en-US" dirty="0"/>
              <a:t>To become the best parents we can!</a:t>
            </a:r>
          </a:p>
          <a:p>
            <a:r>
              <a:rPr lang="en-US" altLang="en-US" dirty="0"/>
              <a:t>When parents have information about their child’s development, it helps form appropriate </a:t>
            </a:r>
            <a:r>
              <a:rPr lang="en-US" altLang="en-US" dirty="0" err="1"/>
              <a:t>expections</a:t>
            </a:r>
            <a:r>
              <a:rPr lang="en-US" altLang="en-US" dirty="0"/>
              <a:t> for children.</a:t>
            </a:r>
          </a:p>
          <a:p>
            <a:r>
              <a:rPr lang="en-US" altLang="en-US" dirty="0"/>
              <a:t>Having appropriate expectations helps set out kiddos up for success, improving their own self-esteem and making life less stressful for everyone. </a:t>
            </a:r>
          </a:p>
        </p:txBody>
      </p:sp>
      <p:sp>
        <p:nvSpPr>
          <p:cNvPr id="3" name="Rectangle 2">
            <a:extLst>
              <a:ext uri="{FF2B5EF4-FFF2-40B4-BE49-F238E27FC236}">
                <a16:creationId xmlns:a16="http://schemas.microsoft.com/office/drawing/2014/main" id="{E468396E-476F-3748-C8A5-8FB2EA6BE6B3}"/>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46" name="Picture 4" descr="Baby playing with toy fruits">
            <a:extLst>
              <a:ext uri="{FF2B5EF4-FFF2-40B4-BE49-F238E27FC236}">
                <a16:creationId xmlns:a16="http://schemas.microsoft.com/office/drawing/2014/main" id="{593B68AD-46AA-71FA-3CE3-5CED9DAB8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5203825"/>
            <a:ext cx="18510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9" descr="A picture containing dark&#10;&#10;Description automatically generated">
            <a:extLst>
              <a:ext uri="{FF2B5EF4-FFF2-40B4-BE49-F238E27FC236}">
                <a16:creationId xmlns:a16="http://schemas.microsoft.com/office/drawing/2014/main" id="{CB47A0C2-8936-F922-DC48-D0B54CC6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3363"/>
            <a:ext cx="1051560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descr="Happy National Thank You Day! - Inventionland">
            <a:extLst>
              <a:ext uri="{FF2B5EF4-FFF2-40B4-BE49-F238E27FC236}">
                <a16:creationId xmlns:a16="http://schemas.microsoft.com/office/drawing/2014/main" id="{7BE58B7F-F5CC-8C1C-234C-BD1818A7D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38400"/>
            <a:ext cx="7620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descr="Logo&#10;&#10;Description automatically generated">
            <a:extLst>
              <a:ext uri="{FF2B5EF4-FFF2-40B4-BE49-F238E27FC236}">
                <a16:creationId xmlns:a16="http://schemas.microsoft.com/office/drawing/2014/main" id="{3BF1317B-FABA-536A-7F84-59073C3FC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30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5CC7560-03F5-C9CD-0B80-90B20B46799B}"/>
              </a:ext>
            </a:extLst>
          </p:cNvPr>
          <p:cNvSpPr>
            <a:spLocks noGrp="1" noChangeArrowheads="1"/>
          </p:cNvSpPr>
          <p:nvPr>
            <p:ph type="title"/>
          </p:nvPr>
        </p:nvSpPr>
        <p:spPr>
          <a:xfrm>
            <a:off x="685800" y="675132"/>
            <a:ext cx="7772400" cy="1609344"/>
          </a:xfrm>
        </p:spPr>
        <p:txBody>
          <a:bodyPr/>
          <a:lstStyle/>
          <a:p>
            <a:pPr algn="ctr" fontAlgn="auto">
              <a:spcAft>
                <a:spcPts val="0"/>
              </a:spcAft>
              <a:defRPr/>
            </a:pPr>
            <a:r>
              <a:rPr lang="en-US" altLang="en-US" dirty="0"/>
              <a:t>Developmental Stages</a:t>
            </a:r>
          </a:p>
        </p:txBody>
      </p:sp>
      <p:sp>
        <p:nvSpPr>
          <p:cNvPr id="12291" name="Rectangle 3">
            <a:extLst>
              <a:ext uri="{FF2B5EF4-FFF2-40B4-BE49-F238E27FC236}">
                <a16:creationId xmlns:a16="http://schemas.microsoft.com/office/drawing/2014/main" id="{90FAC347-B378-38DB-93FD-31799BF3245B}"/>
              </a:ext>
            </a:extLst>
          </p:cNvPr>
          <p:cNvSpPr>
            <a:spLocks noGrp="1" noChangeArrowheads="1"/>
          </p:cNvSpPr>
          <p:nvPr>
            <p:ph idx="1"/>
          </p:nvPr>
        </p:nvSpPr>
        <p:spPr/>
        <p:txBody>
          <a:bodyPr/>
          <a:lstStyle/>
          <a:p>
            <a:pPr marL="0" indent="0">
              <a:buFont typeface="Wingdings" panose="05000000000000000000" pitchFamily="2" charset="2"/>
              <a:buNone/>
            </a:pPr>
            <a:r>
              <a:rPr lang="en-US" altLang="en-US"/>
              <a:t>There are four things we know about child development:</a:t>
            </a:r>
          </a:p>
          <a:p>
            <a:pPr lvl="1"/>
            <a:r>
              <a:rPr lang="en-US" altLang="en-US"/>
              <a:t>The brain of young children is still developing. </a:t>
            </a:r>
          </a:p>
          <a:p>
            <a:pPr lvl="1"/>
            <a:r>
              <a:rPr lang="en-US" altLang="en-US"/>
              <a:t>Each stage has certain tasks that must be accomplished to move on to the next stage. </a:t>
            </a:r>
          </a:p>
          <a:p>
            <a:pPr lvl="1"/>
            <a:r>
              <a:rPr lang="en-US" altLang="en-US"/>
              <a:t>The expectations we have for children determines whether childhood will be a nurturing experience.</a:t>
            </a:r>
          </a:p>
          <a:p>
            <a:pPr lvl="1"/>
            <a:r>
              <a:rPr lang="en-US" altLang="en-US"/>
              <a:t>Children are unique and each child has individual capabilities.  </a:t>
            </a:r>
          </a:p>
          <a:p>
            <a:pPr lvl="1"/>
            <a:endParaRPr lang="en-US" altLang="en-US"/>
          </a:p>
        </p:txBody>
      </p:sp>
      <p:sp>
        <p:nvSpPr>
          <p:cNvPr id="5" name="Rectangle 4">
            <a:extLst>
              <a:ext uri="{FF2B5EF4-FFF2-40B4-BE49-F238E27FC236}">
                <a16:creationId xmlns:a16="http://schemas.microsoft.com/office/drawing/2014/main" id="{26FA5A0A-AAE2-6DA4-D959-266B607B85A1}"/>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294" name="Picture 8" descr="Yawning baby">
            <a:extLst>
              <a:ext uri="{FF2B5EF4-FFF2-40B4-BE49-F238E27FC236}">
                <a16:creationId xmlns:a16="http://schemas.microsoft.com/office/drawing/2014/main" id="{F9D68AAB-40A8-C215-A62F-3E73985AC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063" y="4511675"/>
            <a:ext cx="25558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D57D80C-C610-BAD2-A3A2-6BAAF9DFA9DA}"/>
              </a:ext>
            </a:extLst>
          </p:cNvPr>
          <p:cNvSpPr>
            <a:spLocks noGrp="1" noChangeArrowheads="1"/>
          </p:cNvSpPr>
          <p:nvPr>
            <p:ph type="title"/>
          </p:nvPr>
        </p:nvSpPr>
        <p:spPr>
          <a:xfrm>
            <a:off x="685800" y="685800"/>
            <a:ext cx="7772400" cy="1143000"/>
          </a:xfrm>
        </p:spPr>
        <p:txBody>
          <a:bodyPr/>
          <a:lstStyle/>
          <a:p>
            <a:pPr algn="ctr" fontAlgn="auto">
              <a:spcAft>
                <a:spcPts val="0"/>
              </a:spcAft>
              <a:defRPr/>
            </a:pPr>
            <a:r>
              <a:rPr lang="en-US" altLang="en-US" sz="4000" dirty="0"/>
              <a:t>Primary Areas of Development</a:t>
            </a:r>
          </a:p>
        </p:txBody>
      </p:sp>
      <p:sp>
        <p:nvSpPr>
          <p:cNvPr id="2" name="Slide Number Placeholder 6">
            <a:extLst>
              <a:ext uri="{FF2B5EF4-FFF2-40B4-BE49-F238E27FC236}">
                <a16:creationId xmlns:a16="http://schemas.microsoft.com/office/drawing/2014/main" id="{5D23CEA4-77D4-08F2-3C21-7F69269BBC24}"/>
              </a:ext>
            </a:extLst>
          </p:cNvPr>
          <p:cNvSpPr>
            <a:spLocks noGrp="1"/>
          </p:cNvSpPr>
          <p:nvPr>
            <p:ph type="sldNum" sz="quarter" idx="12"/>
          </p:nvPr>
        </p:nvSpPr>
        <p:spPr/>
        <p:txBody>
          <a:bodyPr/>
          <a:lstStyle/>
          <a:p>
            <a:pPr>
              <a:defRPr/>
            </a:pPr>
            <a:fld id="{62DFDB78-827F-4D8C-B3BC-B9971455CE97}" type="slidenum">
              <a:rPr lang="en-US" altLang="en-US"/>
              <a:pPr>
                <a:defRPr/>
              </a:pPr>
              <a:t>4</a:t>
            </a:fld>
            <a:endParaRPr lang="en-US" altLang="en-US"/>
          </a:p>
        </p:txBody>
      </p:sp>
      <p:sp>
        <p:nvSpPr>
          <p:cNvPr id="5" name="TextBox 4">
            <a:extLst>
              <a:ext uri="{FF2B5EF4-FFF2-40B4-BE49-F238E27FC236}">
                <a16:creationId xmlns:a16="http://schemas.microsoft.com/office/drawing/2014/main" id="{7CD70271-CDF4-25A7-DA3A-115BF96EEB2A}"/>
              </a:ext>
            </a:extLst>
          </p:cNvPr>
          <p:cNvSpPr txBox="1"/>
          <p:nvPr/>
        </p:nvSpPr>
        <p:spPr>
          <a:xfrm>
            <a:off x="457200" y="1676400"/>
            <a:ext cx="8382000" cy="5908675"/>
          </a:xfrm>
          <a:prstGeom prst="rect">
            <a:avLst/>
          </a:prstGeom>
          <a:noFill/>
        </p:spPr>
        <p:txBody>
          <a:bodyPr>
            <a:spAutoFit/>
          </a:bodyPr>
          <a:lstStyle/>
          <a:p>
            <a:pPr eaLnBrk="1" fontAlgn="auto" hangingPunct="1">
              <a:spcBef>
                <a:spcPts val="0"/>
              </a:spcBef>
              <a:spcAft>
                <a:spcPts val="0"/>
              </a:spcAft>
              <a:defRPr/>
            </a:pPr>
            <a:r>
              <a:rPr lang="en-US" altLang="en-US" b="1" dirty="0">
                <a:latin typeface="+mn-lt"/>
              </a:rPr>
              <a:t>Physical Development</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As children grow their gross motor and fine motor skills increase.</a:t>
            </a:r>
          </a:p>
          <a:p>
            <a:pPr marL="285750" indent="-285750" eaLnBrk="1" fontAlgn="auto" hangingPunct="1">
              <a:spcBef>
                <a:spcPts val="0"/>
              </a:spcBef>
              <a:spcAft>
                <a:spcPts val="0"/>
              </a:spcAft>
              <a:buFont typeface="Arial" panose="020B0604020202020204" pitchFamily="34" charset="0"/>
              <a:buChar char="•"/>
              <a:defRPr/>
            </a:pPr>
            <a:endParaRPr lang="en-US" altLang="en-US" dirty="0">
              <a:latin typeface="+mn-lt"/>
            </a:endParaRPr>
          </a:p>
          <a:p>
            <a:pPr eaLnBrk="1" fontAlgn="auto" hangingPunct="1">
              <a:spcBef>
                <a:spcPts val="0"/>
              </a:spcBef>
              <a:spcAft>
                <a:spcPts val="0"/>
              </a:spcAft>
              <a:defRPr/>
            </a:pPr>
            <a:r>
              <a:rPr lang="en-US" altLang="en-US" b="1" dirty="0">
                <a:latin typeface="+mn-lt"/>
              </a:rPr>
              <a:t>Intellectual Development</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Children learn more the older they get.</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Stimulation is necessary to help children’s brains develop. </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Without stimulation, intellectual abilities may lag behind or fail to develop.</a:t>
            </a:r>
          </a:p>
          <a:p>
            <a:pPr marL="285750" indent="-285750" eaLnBrk="1" fontAlgn="auto" hangingPunct="1">
              <a:spcBef>
                <a:spcPts val="0"/>
              </a:spcBef>
              <a:spcAft>
                <a:spcPts val="0"/>
              </a:spcAft>
              <a:buFont typeface="Arial" panose="020B0604020202020204" pitchFamily="34" charset="0"/>
              <a:buChar char="•"/>
              <a:defRPr/>
            </a:pPr>
            <a:endParaRPr lang="en-US" altLang="en-US" dirty="0">
              <a:latin typeface="+mn-lt"/>
            </a:endParaRPr>
          </a:p>
          <a:p>
            <a:pPr eaLnBrk="1" fontAlgn="auto" hangingPunct="1">
              <a:spcBef>
                <a:spcPts val="0"/>
              </a:spcBef>
              <a:spcAft>
                <a:spcPts val="0"/>
              </a:spcAft>
              <a:defRPr/>
            </a:pPr>
            <a:r>
              <a:rPr lang="en-US" altLang="en-US" b="1" dirty="0">
                <a:latin typeface="+mn-lt"/>
              </a:rPr>
              <a:t>Language Development</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As children grow older, their communication skills increase. </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Their ability to use words, phrases, and sentences helps them gain mastery of their environment.</a:t>
            </a:r>
          </a:p>
          <a:p>
            <a:pPr marL="285750" indent="-285750" eaLnBrk="1" fontAlgn="auto" hangingPunct="1">
              <a:spcBef>
                <a:spcPts val="0"/>
              </a:spcBef>
              <a:spcAft>
                <a:spcPts val="0"/>
              </a:spcAft>
              <a:buFont typeface="Arial" panose="020B0604020202020204" pitchFamily="34" charset="0"/>
              <a:buChar char="•"/>
              <a:defRPr/>
            </a:pPr>
            <a:endParaRPr lang="en-US" altLang="en-US" dirty="0">
              <a:latin typeface="+mn-lt"/>
            </a:endParaRPr>
          </a:p>
          <a:p>
            <a:pPr eaLnBrk="1" fontAlgn="auto" hangingPunct="1">
              <a:spcBef>
                <a:spcPts val="0"/>
              </a:spcBef>
              <a:spcAft>
                <a:spcPts val="0"/>
              </a:spcAft>
              <a:defRPr/>
            </a:pPr>
            <a:r>
              <a:rPr lang="en-US" altLang="en-US" b="1" dirty="0">
                <a:latin typeface="+mn-lt"/>
              </a:rPr>
              <a:t>Social and Emotional Development</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The way we treat children affects the way they mature.</a:t>
            </a:r>
          </a:p>
          <a:p>
            <a:pPr marL="285750" indent="-285750" eaLnBrk="1" fontAlgn="auto" hangingPunct="1">
              <a:spcBef>
                <a:spcPts val="0"/>
              </a:spcBef>
              <a:spcAft>
                <a:spcPts val="0"/>
              </a:spcAft>
              <a:buFont typeface="Arial" panose="020B0604020202020204" pitchFamily="34" charset="0"/>
              <a:buChar char="•"/>
              <a:defRPr/>
            </a:pPr>
            <a:r>
              <a:rPr lang="en-US" altLang="en-US" dirty="0">
                <a:latin typeface="+mn-lt"/>
              </a:rPr>
              <a:t>The ability for children to use their physical, intellectual, and language skills depends on how well children develop socially and emotionally.</a:t>
            </a:r>
          </a:p>
          <a:p>
            <a:pPr marL="285750" indent="-285750" eaLnBrk="1" fontAlgn="auto" hangingPunct="1">
              <a:spcBef>
                <a:spcPts val="0"/>
              </a:spcBef>
              <a:spcAft>
                <a:spcPts val="0"/>
              </a:spcAft>
              <a:buFont typeface="Arial" panose="020B0604020202020204" pitchFamily="34" charset="0"/>
              <a:buChar char="•"/>
              <a:defRPr/>
            </a:pPr>
            <a:endParaRPr lang="en-US" altLang="en-US" dirty="0">
              <a:latin typeface="+mn-lt"/>
            </a:endParaRPr>
          </a:p>
          <a:p>
            <a:pPr eaLnBrk="1" fontAlgn="auto" hangingPunct="1">
              <a:spcBef>
                <a:spcPts val="0"/>
              </a:spcBef>
              <a:spcAft>
                <a:spcPts val="0"/>
              </a:spcAft>
              <a:defRPr/>
            </a:pPr>
            <a:endParaRPr lang="en-US" altLang="en-US" dirty="0">
              <a:latin typeface="+mn-lt"/>
            </a:endParaRPr>
          </a:p>
          <a:p>
            <a:pPr marL="285750" indent="-285750" eaLnBrk="1" fontAlgn="auto" hangingPunct="1">
              <a:spcBef>
                <a:spcPts val="0"/>
              </a:spcBef>
              <a:spcAft>
                <a:spcPts val="0"/>
              </a:spcAft>
              <a:buFont typeface="Arial" panose="020B0604020202020204" pitchFamily="34" charset="0"/>
              <a:buChar char="•"/>
              <a:defRPr/>
            </a:pPr>
            <a:endParaRPr lang="en-US" altLang="en-US" dirty="0">
              <a:latin typeface="+mn-lt"/>
            </a:endParaRPr>
          </a:p>
          <a:p>
            <a:pPr eaLnBrk="1" fontAlgn="auto" hangingPunct="1">
              <a:spcBef>
                <a:spcPts val="0"/>
              </a:spcBef>
              <a:spcAft>
                <a:spcPts val="0"/>
              </a:spcAft>
              <a:defRPr/>
            </a:pPr>
            <a:endParaRPr lang="en-US" dirty="0">
              <a:latin typeface="+mn-lt"/>
            </a:endParaRPr>
          </a:p>
        </p:txBody>
      </p:sp>
      <p:sp>
        <p:nvSpPr>
          <p:cNvPr id="6" name="Rectangle 5">
            <a:extLst>
              <a:ext uri="{FF2B5EF4-FFF2-40B4-BE49-F238E27FC236}">
                <a16:creationId xmlns:a16="http://schemas.microsoft.com/office/drawing/2014/main" id="{26F69282-6D0A-856E-E07A-A0EE92C20DB2}"/>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10F5E68-6FB6-8235-DB25-D6A505005354}"/>
              </a:ext>
            </a:extLst>
          </p:cNvPr>
          <p:cNvSpPr>
            <a:spLocks noGrp="1" noChangeArrowheads="1"/>
          </p:cNvSpPr>
          <p:nvPr>
            <p:ph type="title"/>
          </p:nvPr>
        </p:nvSpPr>
        <p:spPr>
          <a:xfrm>
            <a:off x="685800" y="675132"/>
            <a:ext cx="7772400" cy="1609344"/>
          </a:xfrm>
        </p:spPr>
        <p:txBody>
          <a:bodyPr/>
          <a:lstStyle/>
          <a:p>
            <a:pPr algn="ctr" fontAlgn="auto">
              <a:spcAft>
                <a:spcPts val="0"/>
              </a:spcAft>
              <a:defRPr/>
            </a:pPr>
            <a:r>
              <a:rPr lang="en-US" altLang="en-US" dirty="0"/>
              <a:t>Developmental Stage: Infancy</a:t>
            </a:r>
          </a:p>
        </p:txBody>
      </p:sp>
      <p:sp>
        <p:nvSpPr>
          <p:cNvPr id="16387" name="Rectangle 3">
            <a:extLst>
              <a:ext uri="{FF2B5EF4-FFF2-40B4-BE49-F238E27FC236}">
                <a16:creationId xmlns:a16="http://schemas.microsoft.com/office/drawing/2014/main" id="{51FEF26C-5768-6E03-0B1A-4D16F781DFAB}"/>
              </a:ext>
            </a:extLst>
          </p:cNvPr>
          <p:cNvSpPr>
            <a:spLocks noGrp="1" noChangeArrowheads="1"/>
          </p:cNvSpPr>
          <p:nvPr>
            <p:ph idx="1"/>
          </p:nvPr>
        </p:nvSpPr>
        <p:spPr/>
        <p:txBody>
          <a:bodyPr/>
          <a:lstStyle/>
          <a:p>
            <a:r>
              <a:rPr lang="en-US" altLang="en-US"/>
              <a:t>For years, psychologists thought that babies were incompetent.  </a:t>
            </a:r>
          </a:p>
          <a:p>
            <a:r>
              <a:rPr lang="en-US" altLang="en-US"/>
              <a:t>Today we know this is untrue. </a:t>
            </a:r>
          </a:p>
          <a:p>
            <a:r>
              <a:rPr lang="en-US" altLang="en-US"/>
              <a:t>Very young infants can begin to make sense of their new environment.</a:t>
            </a:r>
          </a:p>
          <a:p>
            <a:r>
              <a:rPr lang="en-US" altLang="en-US"/>
              <a:t>Infant’s skills increase rapidly during the 1</a:t>
            </a:r>
            <a:r>
              <a:rPr lang="en-US" altLang="en-US" baseline="30000"/>
              <a:t>st</a:t>
            </a:r>
            <a:r>
              <a:rPr lang="en-US" altLang="en-US"/>
              <a:t> year.</a:t>
            </a:r>
          </a:p>
        </p:txBody>
      </p:sp>
      <p:sp>
        <p:nvSpPr>
          <p:cNvPr id="3" name="Rectangle 2">
            <a:extLst>
              <a:ext uri="{FF2B5EF4-FFF2-40B4-BE49-F238E27FC236}">
                <a16:creationId xmlns:a16="http://schemas.microsoft.com/office/drawing/2014/main" id="{42560590-301C-D08B-1F33-39EA90D0EFC3}"/>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390" name="Picture 6" descr="Baby boy lying down">
            <a:extLst>
              <a:ext uri="{FF2B5EF4-FFF2-40B4-BE49-F238E27FC236}">
                <a16:creationId xmlns:a16="http://schemas.microsoft.com/office/drawing/2014/main" id="{1598F6D9-49AD-6CF9-3519-F0B45642C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4324350"/>
            <a:ext cx="34671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343B2F-5F37-3345-20B3-70E138AC35FA}"/>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FFB173B6-FD04-02F5-B3BD-E852262B4305}"/>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Babies Do?</a:t>
            </a:r>
          </a:p>
        </p:txBody>
      </p:sp>
      <p:sp>
        <p:nvSpPr>
          <p:cNvPr id="57347" name="Rectangle 3">
            <a:extLst>
              <a:ext uri="{FF2B5EF4-FFF2-40B4-BE49-F238E27FC236}">
                <a16:creationId xmlns:a16="http://schemas.microsoft.com/office/drawing/2014/main" id="{1126E7DE-FDC8-E97C-8C84-6404947551FD}"/>
              </a:ext>
            </a:extLst>
          </p:cNvPr>
          <p:cNvSpPr>
            <a:spLocks noGrp="1" noChangeArrowheads="1"/>
          </p:cNvSpPr>
          <p:nvPr>
            <p:ph sz="half" idx="1"/>
          </p:nvPr>
        </p:nvSpPr>
        <p:spPr>
          <a:xfrm>
            <a:off x="693738" y="3352800"/>
            <a:ext cx="3657600" cy="3406775"/>
          </a:xfrm>
        </p:spPr>
        <p:txBody>
          <a:bodyPr rtlCol="0">
            <a:normAutofit lnSpcReduction="10000"/>
          </a:bodyPr>
          <a:lstStyle/>
          <a:p>
            <a:pPr marL="182880" indent="-182880" fontAlgn="auto">
              <a:spcAft>
                <a:spcPts val="0"/>
              </a:spcAft>
              <a:buClr>
                <a:schemeClr val="accent1">
                  <a:lumMod val="75000"/>
                </a:schemeClr>
              </a:buClr>
              <a:defRPr/>
            </a:pPr>
            <a:r>
              <a:rPr lang="en-US" altLang="en-US" sz="1600" dirty="0"/>
              <a:t>Automatic reflexes such as hand-to-mouth. </a:t>
            </a:r>
          </a:p>
          <a:p>
            <a:pPr marL="182880" indent="-182880" fontAlgn="auto">
              <a:spcAft>
                <a:spcPts val="0"/>
              </a:spcAft>
              <a:buClr>
                <a:schemeClr val="accent1">
                  <a:lumMod val="75000"/>
                </a:schemeClr>
              </a:buClr>
              <a:defRPr/>
            </a:pPr>
            <a:r>
              <a:rPr lang="en-US" altLang="en-US" sz="1600" dirty="0"/>
              <a:t>Focus on objects 8-15 inches away.</a:t>
            </a:r>
          </a:p>
          <a:p>
            <a:pPr marL="182880" indent="-182880" fontAlgn="auto">
              <a:spcAft>
                <a:spcPts val="0"/>
              </a:spcAft>
              <a:buClr>
                <a:schemeClr val="accent1">
                  <a:lumMod val="75000"/>
                </a:schemeClr>
              </a:buClr>
              <a:defRPr/>
            </a:pPr>
            <a:r>
              <a:rPr lang="en-US" altLang="en-US" sz="1600" dirty="0"/>
              <a:t>Make cooing, crying, and grunting sounds. </a:t>
            </a:r>
          </a:p>
          <a:p>
            <a:pPr marL="182880" indent="-182880" fontAlgn="auto">
              <a:spcAft>
                <a:spcPts val="0"/>
              </a:spcAft>
              <a:buClr>
                <a:schemeClr val="accent1">
                  <a:lumMod val="75000"/>
                </a:schemeClr>
              </a:buClr>
              <a:defRPr/>
            </a:pPr>
            <a:r>
              <a:rPr lang="en-US" altLang="en-US" sz="1600" dirty="0"/>
              <a:t>Will lift head when on stomach. </a:t>
            </a:r>
          </a:p>
          <a:p>
            <a:pPr marL="182880" indent="-182880" fontAlgn="auto">
              <a:spcAft>
                <a:spcPts val="0"/>
              </a:spcAft>
              <a:buClr>
                <a:schemeClr val="accent1">
                  <a:lumMod val="75000"/>
                </a:schemeClr>
              </a:buClr>
              <a:defRPr/>
            </a:pPr>
            <a:r>
              <a:rPr lang="en-US" altLang="en-US" sz="1600" dirty="0"/>
              <a:t>Suck fingers. </a:t>
            </a:r>
          </a:p>
          <a:p>
            <a:pPr marL="182880" indent="-182880" fontAlgn="auto">
              <a:spcAft>
                <a:spcPts val="0"/>
              </a:spcAft>
              <a:buClr>
                <a:schemeClr val="accent1">
                  <a:lumMod val="75000"/>
                </a:schemeClr>
              </a:buClr>
              <a:defRPr/>
            </a:pPr>
            <a:r>
              <a:rPr lang="en-US" altLang="en-US" sz="1600" dirty="0"/>
              <a:t>May be pulled slowly by hands to a sitting position. </a:t>
            </a:r>
          </a:p>
          <a:p>
            <a:pPr marL="182880" indent="-182880" fontAlgn="auto">
              <a:spcAft>
                <a:spcPts val="0"/>
              </a:spcAft>
              <a:buClr>
                <a:schemeClr val="accent1">
                  <a:lumMod val="75000"/>
                </a:schemeClr>
              </a:buClr>
              <a:defRPr/>
            </a:pPr>
            <a:r>
              <a:rPr lang="en-US" altLang="en-US" sz="1600" dirty="0"/>
              <a:t>May be starting to teethe. </a:t>
            </a:r>
          </a:p>
          <a:p>
            <a:pPr lvl="1" indent="-182880" fontAlgn="auto">
              <a:buClr>
                <a:schemeClr val="accent1">
                  <a:lumMod val="75000"/>
                </a:schemeClr>
              </a:buClr>
              <a:defRPr/>
            </a:pPr>
            <a:endParaRPr lang="en-US" altLang="en-US" dirty="0"/>
          </a:p>
        </p:txBody>
      </p:sp>
      <p:sp>
        <p:nvSpPr>
          <p:cNvPr id="57348" name="Rectangle 4">
            <a:extLst>
              <a:ext uri="{FF2B5EF4-FFF2-40B4-BE49-F238E27FC236}">
                <a16:creationId xmlns:a16="http://schemas.microsoft.com/office/drawing/2014/main" id="{77E4889B-3FC7-9DC9-9A9E-B307937F6E4E}"/>
              </a:ext>
            </a:extLst>
          </p:cNvPr>
          <p:cNvSpPr>
            <a:spLocks noGrp="1" noChangeArrowheads="1"/>
          </p:cNvSpPr>
          <p:nvPr>
            <p:ph sz="half" idx="2"/>
          </p:nvPr>
        </p:nvSpPr>
        <p:spPr>
          <a:xfrm>
            <a:off x="4767263" y="3298825"/>
            <a:ext cx="3657600" cy="3406775"/>
          </a:xfrm>
        </p:spPr>
        <p:txBody>
          <a:bodyPr rtlCol="0">
            <a:normAutofit lnSpcReduction="10000"/>
          </a:bodyPr>
          <a:lstStyle/>
          <a:p>
            <a:pPr marL="182880" indent="-182880" fontAlgn="auto">
              <a:spcAft>
                <a:spcPts val="0"/>
              </a:spcAft>
              <a:buClr>
                <a:schemeClr val="accent1">
                  <a:lumMod val="75000"/>
                </a:schemeClr>
              </a:buClr>
              <a:defRPr/>
            </a:pPr>
            <a:r>
              <a:rPr lang="en-US" altLang="en-US" sz="1600" dirty="0"/>
              <a:t>Sit up without support for a short time. </a:t>
            </a:r>
          </a:p>
          <a:p>
            <a:pPr marL="182880" indent="-182880" fontAlgn="auto">
              <a:spcAft>
                <a:spcPts val="0"/>
              </a:spcAft>
              <a:buClr>
                <a:schemeClr val="accent1">
                  <a:lumMod val="75000"/>
                </a:schemeClr>
              </a:buClr>
              <a:defRPr/>
            </a:pPr>
            <a:r>
              <a:rPr lang="en-US" altLang="en-US" sz="1600" dirty="0"/>
              <a:t>Begin to crawl by pulling self forward.</a:t>
            </a:r>
          </a:p>
          <a:p>
            <a:pPr marL="182880" indent="-182880" fontAlgn="auto">
              <a:spcAft>
                <a:spcPts val="0"/>
              </a:spcAft>
              <a:buClr>
                <a:schemeClr val="accent1">
                  <a:lumMod val="75000"/>
                </a:schemeClr>
              </a:buClr>
              <a:defRPr/>
            </a:pPr>
            <a:r>
              <a:rPr lang="en-US" altLang="en-US" sz="1600" dirty="0"/>
              <a:t>Can pull self up to stand. </a:t>
            </a:r>
          </a:p>
          <a:p>
            <a:pPr marL="182880" indent="-182880" fontAlgn="auto">
              <a:spcAft>
                <a:spcPts val="0"/>
              </a:spcAft>
              <a:buClr>
                <a:schemeClr val="accent1">
                  <a:lumMod val="75000"/>
                </a:schemeClr>
              </a:buClr>
              <a:defRPr/>
            </a:pPr>
            <a:r>
              <a:rPr lang="en-US" altLang="en-US" sz="1600" dirty="0"/>
              <a:t>Feed self pieces of food with hands. </a:t>
            </a:r>
          </a:p>
          <a:p>
            <a:pPr marL="182880" indent="-182880" fontAlgn="auto">
              <a:spcAft>
                <a:spcPts val="0"/>
              </a:spcAft>
              <a:buClr>
                <a:schemeClr val="accent1">
                  <a:lumMod val="75000"/>
                </a:schemeClr>
              </a:buClr>
              <a:defRPr/>
            </a:pPr>
            <a:r>
              <a:rPr lang="en-US" altLang="en-US" sz="1600" dirty="0"/>
              <a:t>Start practicing walking but continues crawling. </a:t>
            </a:r>
          </a:p>
          <a:p>
            <a:pPr marL="182880" indent="-182880" fontAlgn="auto">
              <a:spcAft>
                <a:spcPts val="0"/>
              </a:spcAft>
              <a:buClr>
                <a:schemeClr val="accent1">
                  <a:lumMod val="75000"/>
                </a:schemeClr>
              </a:buClr>
              <a:defRPr/>
            </a:pPr>
            <a:r>
              <a:rPr lang="en-US" altLang="en-US" sz="1600" dirty="0"/>
              <a:t>Begin a tottering walk with legs wide apart. </a:t>
            </a:r>
          </a:p>
          <a:p>
            <a:pPr marL="182880" indent="-182880" fontAlgn="auto">
              <a:spcAft>
                <a:spcPts val="0"/>
              </a:spcAft>
              <a:buClr>
                <a:schemeClr val="accent1">
                  <a:lumMod val="75000"/>
                </a:schemeClr>
              </a:buClr>
              <a:defRPr/>
            </a:pPr>
            <a:r>
              <a:rPr lang="en-US" altLang="en-US" sz="1600" dirty="0"/>
              <a:t>Sit independently on hard surface.</a:t>
            </a:r>
          </a:p>
          <a:p>
            <a:pPr marL="182880" indent="-182880" fontAlgn="auto">
              <a:spcAft>
                <a:spcPts val="0"/>
              </a:spcAft>
              <a:buClr>
                <a:schemeClr val="accent1">
                  <a:lumMod val="75000"/>
                </a:schemeClr>
              </a:buClr>
              <a:defRPr/>
            </a:pPr>
            <a:endParaRPr lang="en-US" altLang="en-US" b="1" dirty="0"/>
          </a:p>
        </p:txBody>
      </p:sp>
      <p:sp>
        <p:nvSpPr>
          <p:cNvPr id="18439" name="Text Box 5">
            <a:extLst>
              <a:ext uri="{FF2B5EF4-FFF2-40B4-BE49-F238E27FC236}">
                <a16:creationId xmlns:a16="http://schemas.microsoft.com/office/drawing/2014/main" id="{BCE62FA5-D5F0-4859-F0A8-158D5ADFF75A}"/>
              </a:ext>
            </a:extLst>
          </p:cNvPr>
          <p:cNvSpPr txBox="1">
            <a:spLocks noChangeArrowheads="1"/>
          </p:cNvSpPr>
          <p:nvPr/>
        </p:nvSpPr>
        <p:spPr bwMode="auto">
          <a:xfrm>
            <a:off x="1676400" y="29162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0-6 months</a:t>
            </a:r>
          </a:p>
        </p:txBody>
      </p:sp>
      <p:sp>
        <p:nvSpPr>
          <p:cNvPr id="18440" name="Text Box 6">
            <a:extLst>
              <a:ext uri="{FF2B5EF4-FFF2-40B4-BE49-F238E27FC236}">
                <a16:creationId xmlns:a16="http://schemas.microsoft.com/office/drawing/2014/main" id="{918E3C80-C4CD-99ED-A4FA-66CE150DDFC6}"/>
              </a:ext>
            </a:extLst>
          </p:cNvPr>
          <p:cNvSpPr txBox="1">
            <a:spLocks noChangeArrowheads="1"/>
          </p:cNvSpPr>
          <p:nvPr/>
        </p:nvSpPr>
        <p:spPr bwMode="auto">
          <a:xfrm>
            <a:off x="5867400" y="28908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7-12 months</a:t>
            </a:r>
          </a:p>
        </p:txBody>
      </p:sp>
      <p:sp>
        <p:nvSpPr>
          <p:cNvPr id="18441" name="TextBox 3">
            <a:extLst>
              <a:ext uri="{FF2B5EF4-FFF2-40B4-BE49-F238E27FC236}">
                <a16:creationId xmlns:a16="http://schemas.microsoft.com/office/drawing/2014/main" id="{706606D1-AB6C-840F-A8CE-5CA0B592BF2A}"/>
              </a:ext>
            </a:extLst>
          </p:cNvPr>
          <p:cNvSpPr txBox="1">
            <a:spLocks noChangeArrowheads="1"/>
          </p:cNvSpPr>
          <p:nvPr/>
        </p:nvSpPr>
        <p:spPr bwMode="auto">
          <a:xfrm>
            <a:off x="152400" y="1095375"/>
            <a:ext cx="86106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lnSpc>
                <a:spcPct val="90000"/>
              </a:lnSpc>
            </a:pPr>
            <a:r>
              <a:rPr lang="en-US" altLang="en-US" b="1"/>
              <a:t>Physical Development</a:t>
            </a:r>
          </a:p>
          <a:p>
            <a:pPr lvl="1" eaLnBrk="1" hangingPunct="1">
              <a:lnSpc>
                <a:spcPct val="90000"/>
              </a:lnSpc>
              <a:buFont typeface="Arial" panose="020B0604020202020204" pitchFamily="34" charset="0"/>
              <a:buChar char="•"/>
            </a:pPr>
            <a:r>
              <a:rPr lang="en-US" altLang="en-US"/>
              <a:t>The major part of the infant’s first year is devoted to survival.  </a:t>
            </a:r>
          </a:p>
          <a:p>
            <a:pPr lvl="1" eaLnBrk="1" hangingPunct="1">
              <a:lnSpc>
                <a:spcPct val="90000"/>
              </a:lnSpc>
              <a:buFont typeface="Arial" panose="020B0604020202020204" pitchFamily="34" charset="0"/>
              <a:buChar char="•"/>
            </a:pPr>
            <a:r>
              <a:rPr lang="en-US" altLang="en-US"/>
              <a:t>The infant is completely helpless at birth and is totally dependent upon the parents for help. </a:t>
            </a:r>
          </a:p>
          <a:p>
            <a:pPr lvl="1" eaLnBrk="1" hangingPunct="1">
              <a:lnSpc>
                <a:spcPct val="90000"/>
              </a:lnSpc>
              <a:buFont typeface="Arial" panose="020B0604020202020204" pitchFamily="34" charset="0"/>
              <a:buChar char="•"/>
            </a:pPr>
            <a:r>
              <a:rPr lang="en-US" altLang="en-US"/>
              <a:t>Being fed, held, touched, looked at, and talked to have significant impact on the growth of the child.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C87491-7B48-CD5C-BBD8-E7A9473B88B4}"/>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15A893B9-1625-A07F-AB56-D031F6235189}"/>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Babies Do?</a:t>
            </a:r>
          </a:p>
        </p:txBody>
      </p:sp>
      <p:sp>
        <p:nvSpPr>
          <p:cNvPr id="20484" name="Rectangle 3">
            <a:extLst>
              <a:ext uri="{FF2B5EF4-FFF2-40B4-BE49-F238E27FC236}">
                <a16:creationId xmlns:a16="http://schemas.microsoft.com/office/drawing/2014/main" id="{C4045A4B-EBCC-3620-45B2-FE8062322511}"/>
              </a:ext>
            </a:extLst>
          </p:cNvPr>
          <p:cNvSpPr>
            <a:spLocks noGrp="1" noChangeArrowheads="1"/>
          </p:cNvSpPr>
          <p:nvPr>
            <p:ph sz="half" idx="1"/>
          </p:nvPr>
        </p:nvSpPr>
        <p:spPr>
          <a:xfrm>
            <a:off x="693738" y="3352800"/>
            <a:ext cx="3657600" cy="3406775"/>
          </a:xfrm>
        </p:spPr>
        <p:txBody>
          <a:bodyPr/>
          <a:lstStyle/>
          <a:p>
            <a:pPr>
              <a:lnSpc>
                <a:spcPct val="80000"/>
              </a:lnSpc>
            </a:pPr>
            <a:r>
              <a:rPr lang="en-US" altLang="en-US" sz="1600"/>
              <a:t>Cries to have needs met. </a:t>
            </a:r>
          </a:p>
          <a:p>
            <a:pPr>
              <a:lnSpc>
                <a:spcPct val="80000"/>
              </a:lnSpc>
            </a:pPr>
            <a:r>
              <a:rPr lang="en-US" altLang="en-US" sz="1600"/>
              <a:t>Recognizes familiar voices or faces. </a:t>
            </a:r>
          </a:p>
          <a:p>
            <a:pPr>
              <a:lnSpc>
                <a:spcPct val="80000"/>
              </a:lnSpc>
            </a:pPr>
            <a:r>
              <a:rPr lang="en-US" altLang="en-US" sz="1600"/>
              <a:t>Responds to strangers by crying or staring. </a:t>
            </a:r>
          </a:p>
          <a:p>
            <a:pPr>
              <a:lnSpc>
                <a:spcPct val="80000"/>
              </a:lnSpc>
            </a:pPr>
            <a:r>
              <a:rPr lang="en-US" altLang="en-US" sz="1600"/>
              <a:t>Follows moving objects with eyes. </a:t>
            </a:r>
          </a:p>
          <a:p>
            <a:pPr>
              <a:lnSpc>
                <a:spcPct val="80000"/>
              </a:lnSpc>
            </a:pPr>
            <a:r>
              <a:rPr lang="en-US" altLang="en-US" sz="1600"/>
              <a:t>Likes repetition of simple acts like opening and closing hands. </a:t>
            </a:r>
          </a:p>
          <a:p>
            <a:pPr>
              <a:lnSpc>
                <a:spcPct val="80000"/>
              </a:lnSpc>
            </a:pPr>
            <a:r>
              <a:rPr lang="en-US" altLang="en-US" sz="1600"/>
              <a:t>Baby still cries but also laughs out loud.</a:t>
            </a:r>
          </a:p>
          <a:p>
            <a:pPr lvl="1"/>
            <a:endParaRPr lang="en-US" altLang="en-US"/>
          </a:p>
        </p:txBody>
      </p:sp>
      <p:sp>
        <p:nvSpPr>
          <p:cNvPr id="20485" name="Rectangle 4">
            <a:extLst>
              <a:ext uri="{FF2B5EF4-FFF2-40B4-BE49-F238E27FC236}">
                <a16:creationId xmlns:a16="http://schemas.microsoft.com/office/drawing/2014/main" id="{587DC3CC-1BB1-166F-9F54-F6D6B88CA782}"/>
              </a:ext>
            </a:extLst>
          </p:cNvPr>
          <p:cNvSpPr>
            <a:spLocks noGrp="1" noChangeArrowheads="1"/>
          </p:cNvSpPr>
          <p:nvPr>
            <p:ph sz="half" idx="2"/>
          </p:nvPr>
        </p:nvSpPr>
        <p:spPr>
          <a:xfrm>
            <a:off x="4767263" y="3298825"/>
            <a:ext cx="3657600" cy="3406775"/>
          </a:xfrm>
        </p:spPr>
        <p:txBody>
          <a:bodyPr/>
          <a:lstStyle/>
          <a:p>
            <a:pPr>
              <a:lnSpc>
                <a:spcPct val="80000"/>
              </a:lnSpc>
            </a:pPr>
            <a:r>
              <a:rPr lang="en-US" altLang="en-US" sz="1600"/>
              <a:t>Can imitate sounds; watches your mouth with interest when talking. </a:t>
            </a:r>
          </a:p>
          <a:p>
            <a:pPr>
              <a:lnSpc>
                <a:spcPct val="80000"/>
              </a:lnSpc>
            </a:pPr>
            <a:r>
              <a:rPr lang="en-US" altLang="en-US" sz="1600"/>
              <a:t>Child repeats an act to observe change in the environment.  </a:t>
            </a:r>
          </a:p>
          <a:p>
            <a:pPr>
              <a:lnSpc>
                <a:spcPct val="80000"/>
              </a:lnSpc>
            </a:pPr>
            <a:r>
              <a:rPr lang="en-US" altLang="en-US" sz="1600"/>
              <a:t>Responds to and imitates facial expressions of others. </a:t>
            </a:r>
          </a:p>
          <a:p>
            <a:pPr>
              <a:lnSpc>
                <a:spcPct val="80000"/>
              </a:lnSpc>
            </a:pPr>
            <a:r>
              <a:rPr lang="en-US" altLang="en-US" sz="1600"/>
              <a:t>Child uses responses to solve problems and to achieve some goal.</a:t>
            </a:r>
          </a:p>
          <a:p>
            <a:r>
              <a:rPr lang="en-US" altLang="en-US" sz="1600"/>
              <a:t>.</a:t>
            </a:r>
          </a:p>
          <a:p>
            <a:endParaRPr lang="en-US" altLang="en-US" b="1"/>
          </a:p>
        </p:txBody>
      </p:sp>
      <p:sp>
        <p:nvSpPr>
          <p:cNvPr id="20487" name="Text Box 5">
            <a:extLst>
              <a:ext uri="{FF2B5EF4-FFF2-40B4-BE49-F238E27FC236}">
                <a16:creationId xmlns:a16="http://schemas.microsoft.com/office/drawing/2014/main" id="{9260CF20-95F7-D169-D254-1A5ABA7A8184}"/>
              </a:ext>
            </a:extLst>
          </p:cNvPr>
          <p:cNvSpPr txBox="1">
            <a:spLocks noChangeArrowheads="1"/>
          </p:cNvSpPr>
          <p:nvPr/>
        </p:nvSpPr>
        <p:spPr bwMode="auto">
          <a:xfrm>
            <a:off x="1676400" y="29162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0-6 months</a:t>
            </a:r>
          </a:p>
        </p:txBody>
      </p:sp>
      <p:sp>
        <p:nvSpPr>
          <p:cNvPr id="20488" name="Text Box 6">
            <a:extLst>
              <a:ext uri="{FF2B5EF4-FFF2-40B4-BE49-F238E27FC236}">
                <a16:creationId xmlns:a16="http://schemas.microsoft.com/office/drawing/2014/main" id="{16077FF7-9EB3-E9A2-46F5-2D159C7D9E6E}"/>
              </a:ext>
            </a:extLst>
          </p:cNvPr>
          <p:cNvSpPr txBox="1">
            <a:spLocks noChangeArrowheads="1"/>
          </p:cNvSpPr>
          <p:nvPr/>
        </p:nvSpPr>
        <p:spPr bwMode="auto">
          <a:xfrm>
            <a:off x="5867400" y="28908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7-12 months</a:t>
            </a:r>
          </a:p>
        </p:txBody>
      </p:sp>
      <p:sp>
        <p:nvSpPr>
          <p:cNvPr id="20489" name="TextBox 3">
            <a:extLst>
              <a:ext uri="{FF2B5EF4-FFF2-40B4-BE49-F238E27FC236}">
                <a16:creationId xmlns:a16="http://schemas.microsoft.com/office/drawing/2014/main" id="{35475E42-8F2F-A19E-83ED-14E2026E8B95}"/>
              </a:ext>
            </a:extLst>
          </p:cNvPr>
          <p:cNvSpPr txBox="1">
            <a:spLocks noChangeArrowheads="1"/>
          </p:cNvSpPr>
          <p:nvPr/>
        </p:nvSpPr>
        <p:spPr bwMode="auto">
          <a:xfrm>
            <a:off x="152400" y="1095375"/>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b="1"/>
              <a:t>Intellectual Development</a:t>
            </a:r>
            <a:endParaRPr lang="en-US" altLang="en-US"/>
          </a:p>
          <a:p>
            <a:pPr lvl="1" eaLnBrk="1" hangingPunct="1">
              <a:buFont typeface="Arial" panose="020B0604020202020204" pitchFamily="34" charset="0"/>
              <a:buChar char="•"/>
            </a:pPr>
            <a:r>
              <a:rPr lang="en-US" altLang="en-US"/>
              <a:t>Physical and intellectual development are closely related to one another.  </a:t>
            </a:r>
          </a:p>
          <a:p>
            <a:pPr lvl="1" eaLnBrk="1" hangingPunct="1">
              <a:buFont typeface="Arial" panose="020B0604020202020204" pitchFamily="34" charset="0"/>
              <a:buChar char="•"/>
            </a:pPr>
            <a:r>
              <a:rPr lang="en-US" altLang="en-US"/>
              <a:t>The child learns about the world through exploration of objects, by moving around, and through interactions with the parents.  </a:t>
            </a:r>
          </a:p>
          <a:p>
            <a:pPr lvl="1" eaLnBrk="1" hangingPunct="1">
              <a:buFont typeface="Arial" panose="020B0604020202020204" pitchFamily="34" charset="0"/>
              <a:buChar char="•"/>
            </a:pPr>
            <a:r>
              <a:rPr lang="en-US" altLang="en-US"/>
              <a:t>The behavior of infants during the first year helps them understand, adapt, and interact effectively with their world.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CC395-A359-1A3E-6658-A08658E16F84}"/>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7B6FA601-273A-72AD-6999-4F6BE19B67D9}"/>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Babies Do?</a:t>
            </a:r>
          </a:p>
        </p:txBody>
      </p:sp>
      <p:sp>
        <p:nvSpPr>
          <p:cNvPr id="22532" name="Rectangle 3">
            <a:extLst>
              <a:ext uri="{FF2B5EF4-FFF2-40B4-BE49-F238E27FC236}">
                <a16:creationId xmlns:a16="http://schemas.microsoft.com/office/drawing/2014/main" id="{F267D2F4-593D-AEAB-AAB8-89F5A8B8F4C6}"/>
              </a:ext>
            </a:extLst>
          </p:cNvPr>
          <p:cNvSpPr>
            <a:spLocks noGrp="1" noChangeArrowheads="1"/>
          </p:cNvSpPr>
          <p:nvPr>
            <p:ph sz="half" idx="1"/>
          </p:nvPr>
        </p:nvSpPr>
        <p:spPr>
          <a:xfrm>
            <a:off x="693738" y="4038600"/>
            <a:ext cx="7993062" cy="2720975"/>
          </a:xfrm>
        </p:spPr>
        <p:txBody>
          <a:bodyPr/>
          <a:lstStyle/>
          <a:p>
            <a:r>
              <a:rPr lang="en-US" altLang="en-US" sz="1600"/>
              <a:t>Respond to speech by looking at speaker.</a:t>
            </a:r>
          </a:p>
          <a:p>
            <a:r>
              <a:rPr lang="en-US" altLang="en-US" sz="1600"/>
              <a:t>Make crying and non crying sounds.</a:t>
            </a:r>
          </a:p>
          <a:p>
            <a:r>
              <a:rPr lang="en-US" altLang="en-US" sz="1600"/>
              <a:t>Babble by repeating some vowel and consonant sounds. </a:t>
            </a:r>
          </a:p>
          <a:p>
            <a:r>
              <a:rPr lang="en-US" altLang="en-US" sz="1600"/>
              <a:t>Attempt to imitate sounds. </a:t>
            </a:r>
          </a:p>
          <a:p>
            <a:r>
              <a:rPr lang="en-US" altLang="en-US" sz="1600"/>
              <a:t>Begin to understand simple words or phrases such as “No, Come, Bring.”</a:t>
            </a:r>
          </a:p>
          <a:p>
            <a:pPr lvl="1"/>
            <a:endParaRPr lang="en-US" altLang="en-US"/>
          </a:p>
        </p:txBody>
      </p:sp>
      <p:sp>
        <p:nvSpPr>
          <p:cNvPr id="22534" name="Text Box 5">
            <a:extLst>
              <a:ext uri="{FF2B5EF4-FFF2-40B4-BE49-F238E27FC236}">
                <a16:creationId xmlns:a16="http://schemas.microsoft.com/office/drawing/2014/main" id="{2D17EAB2-5C2C-39AB-9317-837D93102CD2}"/>
              </a:ext>
            </a:extLst>
          </p:cNvPr>
          <p:cNvSpPr txBox="1">
            <a:spLocks noChangeArrowheads="1"/>
          </p:cNvSpPr>
          <p:nvPr/>
        </p:nvSpPr>
        <p:spPr bwMode="auto">
          <a:xfrm>
            <a:off x="3581400" y="3548063"/>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0-12 months</a:t>
            </a:r>
          </a:p>
        </p:txBody>
      </p:sp>
      <p:sp>
        <p:nvSpPr>
          <p:cNvPr id="22535" name="TextBox 3">
            <a:extLst>
              <a:ext uri="{FF2B5EF4-FFF2-40B4-BE49-F238E27FC236}">
                <a16:creationId xmlns:a16="http://schemas.microsoft.com/office/drawing/2014/main" id="{D4B5EA97-9EEC-5E7A-DBB2-B97C1DECE3EA}"/>
              </a:ext>
            </a:extLst>
          </p:cNvPr>
          <p:cNvSpPr txBox="1">
            <a:spLocks noChangeArrowheads="1"/>
          </p:cNvSpPr>
          <p:nvPr/>
        </p:nvSpPr>
        <p:spPr bwMode="auto">
          <a:xfrm>
            <a:off x="152400" y="1095375"/>
            <a:ext cx="8610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b="1"/>
              <a:t>Language Development</a:t>
            </a:r>
            <a:endParaRPr lang="en-US" altLang="en-US"/>
          </a:p>
          <a:p>
            <a:pPr lvl="1" eaLnBrk="1" hangingPunct="1">
              <a:buFont typeface="Arial" panose="020B0604020202020204" pitchFamily="34" charset="0"/>
              <a:buChar char="•"/>
            </a:pPr>
            <a:r>
              <a:rPr lang="en-US" altLang="en-US"/>
              <a:t>Language develops slowly during the first year of life. </a:t>
            </a:r>
          </a:p>
          <a:p>
            <a:pPr lvl="1" eaLnBrk="1" hangingPunct="1">
              <a:buFont typeface="Arial" panose="020B0604020202020204" pitchFamily="34" charset="0"/>
              <a:buChar char="•"/>
            </a:pPr>
            <a:r>
              <a:rPr lang="en-US" altLang="en-US"/>
              <a:t>An adult’s vocabulary is largely determined by the speech they heard in the first three years of life.  </a:t>
            </a:r>
          </a:p>
          <a:p>
            <a:pPr lvl="1" eaLnBrk="1" hangingPunct="1">
              <a:buFont typeface="Arial" panose="020B0604020202020204" pitchFamily="34" charset="0"/>
              <a:buChar char="•"/>
            </a:pPr>
            <a:r>
              <a:rPr lang="en-US" altLang="en-US"/>
              <a:t>The first two years are the most important.  </a:t>
            </a:r>
          </a:p>
          <a:p>
            <a:pPr lvl="1" eaLnBrk="1" hangingPunct="1">
              <a:buFont typeface="Arial" panose="020B0604020202020204" pitchFamily="34" charset="0"/>
              <a:buChar char="•"/>
            </a:pPr>
            <a:r>
              <a:rPr lang="en-US" altLang="en-US"/>
              <a:t>Parents who talk and respond to their babies help facilitate language development.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9BD863-3F55-55FD-438E-A7F84BA0AE96}"/>
              </a:ext>
            </a:extLst>
          </p:cNvPr>
          <p:cNvSpPr/>
          <p:nvPr/>
        </p:nvSpPr>
        <p:spPr>
          <a:xfrm>
            <a:off x="0" y="0"/>
            <a:ext cx="91440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6" name="Rectangle 2">
            <a:extLst>
              <a:ext uri="{FF2B5EF4-FFF2-40B4-BE49-F238E27FC236}">
                <a16:creationId xmlns:a16="http://schemas.microsoft.com/office/drawing/2014/main" id="{D3C4DADE-6F72-319D-DF30-8BDD85FE0F0B}"/>
              </a:ext>
            </a:extLst>
          </p:cNvPr>
          <p:cNvSpPr>
            <a:spLocks noGrp="1" noChangeArrowheads="1"/>
          </p:cNvSpPr>
          <p:nvPr>
            <p:ph type="title"/>
          </p:nvPr>
        </p:nvSpPr>
        <p:spPr>
          <a:xfrm>
            <a:off x="152400" y="76200"/>
            <a:ext cx="7772400" cy="838200"/>
          </a:xfrm>
        </p:spPr>
        <p:txBody>
          <a:bodyPr/>
          <a:lstStyle/>
          <a:p>
            <a:pPr fontAlgn="auto">
              <a:spcAft>
                <a:spcPts val="0"/>
              </a:spcAft>
              <a:defRPr/>
            </a:pPr>
            <a:r>
              <a:rPr lang="en-US" altLang="en-US" sz="4000" dirty="0"/>
              <a:t>What Can Babies Do?</a:t>
            </a:r>
          </a:p>
        </p:txBody>
      </p:sp>
      <p:sp>
        <p:nvSpPr>
          <p:cNvPr id="24580" name="Rectangle 3">
            <a:extLst>
              <a:ext uri="{FF2B5EF4-FFF2-40B4-BE49-F238E27FC236}">
                <a16:creationId xmlns:a16="http://schemas.microsoft.com/office/drawing/2014/main" id="{B9F544DD-D7E9-6DA7-0B89-AA415412D76A}"/>
              </a:ext>
            </a:extLst>
          </p:cNvPr>
          <p:cNvSpPr>
            <a:spLocks noGrp="1" noChangeArrowheads="1"/>
          </p:cNvSpPr>
          <p:nvPr>
            <p:ph sz="half" idx="1"/>
          </p:nvPr>
        </p:nvSpPr>
        <p:spPr>
          <a:xfrm>
            <a:off x="693738" y="3352800"/>
            <a:ext cx="3657600" cy="3406775"/>
          </a:xfrm>
        </p:spPr>
        <p:txBody>
          <a:bodyPr/>
          <a:lstStyle/>
          <a:p>
            <a:pPr>
              <a:lnSpc>
                <a:spcPct val="80000"/>
              </a:lnSpc>
            </a:pPr>
            <a:r>
              <a:rPr lang="en-US" altLang="en-US" sz="1600"/>
              <a:t>Likes high-pitched voices and will usually quiet down when they hear them. </a:t>
            </a:r>
          </a:p>
          <a:p>
            <a:pPr>
              <a:lnSpc>
                <a:spcPct val="80000"/>
              </a:lnSpc>
            </a:pPr>
            <a:r>
              <a:rPr lang="en-US" altLang="en-US" sz="1600"/>
              <a:t>Smiles spontaneously. </a:t>
            </a:r>
          </a:p>
          <a:p>
            <a:pPr>
              <a:lnSpc>
                <a:spcPct val="80000"/>
              </a:lnSpc>
            </a:pPr>
            <a:r>
              <a:rPr lang="en-US" altLang="en-US" sz="1600"/>
              <a:t>Loves to be played with and likes to be picked up. </a:t>
            </a:r>
          </a:p>
          <a:p>
            <a:pPr>
              <a:lnSpc>
                <a:spcPct val="80000"/>
              </a:lnSpc>
            </a:pPr>
            <a:r>
              <a:rPr lang="en-US" altLang="en-US" sz="1600"/>
              <a:t>Responds differently to strangers than to familiar persons. </a:t>
            </a:r>
          </a:p>
          <a:p>
            <a:pPr>
              <a:lnSpc>
                <a:spcPct val="80000"/>
              </a:lnSpc>
            </a:pPr>
            <a:r>
              <a:rPr lang="en-US" altLang="en-US" sz="1600"/>
              <a:t>May give joyful kicks and gurgle and laugh to engage parent in play. </a:t>
            </a:r>
          </a:p>
          <a:p>
            <a:pPr lvl="1"/>
            <a:endParaRPr lang="en-US" altLang="en-US"/>
          </a:p>
        </p:txBody>
      </p:sp>
      <p:sp>
        <p:nvSpPr>
          <p:cNvPr id="24581" name="Rectangle 4">
            <a:extLst>
              <a:ext uri="{FF2B5EF4-FFF2-40B4-BE49-F238E27FC236}">
                <a16:creationId xmlns:a16="http://schemas.microsoft.com/office/drawing/2014/main" id="{BD6A5F2E-1728-C1D2-18E0-B8F7045B5EAA}"/>
              </a:ext>
            </a:extLst>
          </p:cNvPr>
          <p:cNvSpPr>
            <a:spLocks noGrp="1" noChangeArrowheads="1"/>
          </p:cNvSpPr>
          <p:nvPr>
            <p:ph sz="half" idx="2"/>
          </p:nvPr>
        </p:nvSpPr>
        <p:spPr>
          <a:xfrm>
            <a:off x="4767263" y="3298825"/>
            <a:ext cx="3657600" cy="3406775"/>
          </a:xfrm>
        </p:spPr>
        <p:txBody>
          <a:bodyPr/>
          <a:lstStyle/>
          <a:p>
            <a:pPr>
              <a:lnSpc>
                <a:spcPct val="80000"/>
              </a:lnSpc>
            </a:pPr>
            <a:r>
              <a:rPr lang="en-US" altLang="en-US" sz="1600"/>
              <a:t>May become attached to a particular toy.</a:t>
            </a:r>
          </a:p>
          <a:p>
            <a:pPr>
              <a:lnSpc>
                <a:spcPct val="80000"/>
              </a:lnSpc>
            </a:pPr>
            <a:r>
              <a:rPr lang="en-US" altLang="en-US" sz="1600"/>
              <a:t>Beginning to learn to be independent.  May go away from you, but will quickly return. </a:t>
            </a:r>
          </a:p>
          <a:p>
            <a:pPr>
              <a:lnSpc>
                <a:spcPct val="80000"/>
              </a:lnSpc>
            </a:pPr>
            <a:r>
              <a:rPr lang="en-US" altLang="en-US" sz="1600"/>
              <a:t>Will express frustration for failure to master a task. </a:t>
            </a:r>
          </a:p>
          <a:p>
            <a:pPr>
              <a:lnSpc>
                <a:spcPct val="80000"/>
              </a:lnSpc>
            </a:pPr>
            <a:r>
              <a:rPr lang="en-US" altLang="en-US" sz="1600"/>
              <a:t>Loves an audience and will repeat any behavior that gets attention. </a:t>
            </a:r>
          </a:p>
          <a:p>
            <a:pPr>
              <a:lnSpc>
                <a:spcPct val="80000"/>
              </a:lnSpc>
            </a:pPr>
            <a:r>
              <a:rPr lang="en-US" altLang="en-US" sz="1600"/>
              <a:t>Tantrums may occur.  </a:t>
            </a:r>
          </a:p>
          <a:p>
            <a:endParaRPr lang="en-US" altLang="en-US" b="1"/>
          </a:p>
        </p:txBody>
      </p:sp>
      <p:sp>
        <p:nvSpPr>
          <p:cNvPr id="2" name="Slide Number Placeholder 6">
            <a:extLst>
              <a:ext uri="{FF2B5EF4-FFF2-40B4-BE49-F238E27FC236}">
                <a16:creationId xmlns:a16="http://schemas.microsoft.com/office/drawing/2014/main" id="{4B06D488-8D6F-5694-04D9-26E7EA3D1704}"/>
              </a:ext>
            </a:extLst>
          </p:cNvPr>
          <p:cNvSpPr>
            <a:spLocks noGrp="1"/>
          </p:cNvSpPr>
          <p:nvPr>
            <p:ph type="sldNum" sz="quarter" idx="12"/>
          </p:nvPr>
        </p:nvSpPr>
        <p:spPr/>
        <p:txBody>
          <a:bodyPr/>
          <a:lstStyle/>
          <a:p>
            <a:pPr>
              <a:defRPr/>
            </a:pPr>
            <a:endParaRPr lang="en-US" altLang="en-US" dirty="0"/>
          </a:p>
        </p:txBody>
      </p:sp>
      <p:sp>
        <p:nvSpPr>
          <p:cNvPr id="24583" name="Text Box 5">
            <a:extLst>
              <a:ext uri="{FF2B5EF4-FFF2-40B4-BE49-F238E27FC236}">
                <a16:creationId xmlns:a16="http://schemas.microsoft.com/office/drawing/2014/main" id="{59A61DAF-E95F-895F-B6CF-C73ED84FB45A}"/>
              </a:ext>
            </a:extLst>
          </p:cNvPr>
          <p:cNvSpPr txBox="1">
            <a:spLocks noChangeArrowheads="1"/>
          </p:cNvSpPr>
          <p:nvPr/>
        </p:nvSpPr>
        <p:spPr bwMode="auto">
          <a:xfrm>
            <a:off x="1676400" y="29162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0-6 months</a:t>
            </a:r>
          </a:p>
        </p:txBody>
      </p:sp>
      <p:sp>
        <p:nvSpPr>
          <p:cNvPr id="24584" name="Text Box 6">
            <a:extLst>
              <a:ext uri="{FF2B5EF4-FFF2-40B4-BE49-F238E27FC236}">
                <a16:creationId xmlns:a16="http://schemas.microsoft.com/office/drawing/2014/main" id="{98D7FCE6-8265-0928-419C-0BCCB122B5B6}"/>
              </a:ext>
            </a:extLst>
          </p:cNvPr>
          <p:cNvSpPr txBox="1">
            <a:spLocks noChangeArrowheads="1"/>
          </p:cNvSpPr>
          <p:nvPr/>
        </p:nvSpPr>
        <p:spPr bwMode="auto">
          <a:xfrm>
            <a:off x="5867400" y="289083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spcBef>
                <a:spcPct val="50000"/>
              </a:spcBef>
            </a:pPr>
            <a:r>
              <a:rPr lang="en-US" altLang="en-US" b="1"/>
              <a:t>7-12 months</a:t>
            </a:r>
          </a:p>
        </p:txBody>
      </p:sp>
      <p:sp>
        <p:nvSpPr>
          <p:cNvPr id="24585" name="TextBox 3">
            <a:extLst>
              <a:ext uri="{FF2B5EF4-FFF2-40B4-BE49-F238E27FC236}">
                <a16:creationId xmlns:a16="http://schemas.microsoft.com/office/drawing/2014/main" id="{53EFD607-B5F4-9A9B-AF30-E7778CB9BE62}"/>
              </a:ext>
            </a:extLst>
          </p:cNvPr>
          <p:cNvSpPr txBox="1">
            <a:spLocks noChangeArrowheads="1"/>
          </p:cNvSpPr>
          <p:nvPr/>
        </p:nvSpPr>
        <p:spPr bwMode="auto">
          <a:xfrm>
            <a:off x="152400" y="1095375"/>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r>
              <a:rPr lang="en-US" altLang="en-US" b="1"/>
              <a:t>Social and Emotional Development </a:t>
            </a:r>
          </a:p>
          <a:p>
            <a:pPr lvl="1" eaLnBrk="1" hangingPunct="1">
              <a:buFont typeface="Arial" panose="020B0604020202020204" pitchFamily="34" charset="0"/>
              <a:buChar char="•"/>
            </a:pPr>
            <a:r>
              <a:rPr lang="en-US" altLang="en-US"/>
              <a:t>The degree to which a child develops trust depends on the quality of care the child receives. </a:t>
            </a:r>
          </a:p>
          <a:p>
            <a:pPr lvl="1" eaLnBrk="1" hangingPunct="1">
              <a:buFont typeface="Arial" panose="020B0604020202020204" pitchFamily="34" charset="0"/>
              <a:buChar char="•"/>
            </a:pPr>
            <a:r>
              <a:rPr lang="en-US" altLang="en-US"/>
              <a:t>The child whose needs are met develops a belief that the world is a safe place, and that people are dependable and helpful.  </a:t>
            </a:r>
          </a:p>
          <a:p>
            <a:pPr lvl="1" eaLnBrk="1" hangingPunct="1">
              <a:buFont typeface="Arial" panose="020B0604020202020204" pitchFamily="34" charset="0"/>
              <a:buChar char="•"/>
            </a:pPr>
            <a:r>
              <a:rPr lang="en-US" altLang="en-US"/>
              <a:t>When children who do not have their needs met, they develop mistrust.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dd93b2-ef57-4eac-9cc5-b41e31e28b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EAB073527B044182BDBE3FFD5F37CC" ma:contentTypeVersion="14" ma:contentTypeDescription="Create a new document." ma:contentTypeScope="" ma:versionID="7b53e9d64e38102ac01ccf097e279413">
  <xsd:schema xmlns:xsd="http://www.w3.org/2001/XMLSchema" xmlns:xs="http://www.w3.org/2001/XMLSchema" xmlns:p="http://schemas.microsoft.com/office/2006/metadata/properties" xmlns:ns3="23dd93b2-ef57-4eac-9cc5-b41e31e28bc2" xmlns:ns4="588ccbbf-7567-472c-99f7-2599e3578bac" targetNamespace="http://schemas.microsoft.com/office/2006/metadata/properties" ma:root="true" ma:fieldsID="c2655fbfdfe45c44b3b63f3f7984ee69" ns3:_="" ns4:_="">
    <xsd:import namespace="23dd93b2-ef57-4eac-9cc5-b41e31e28bc2"/>
    <xsd:import namespace="588ccbbf-7567-472c-99f7-2599e3578ba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dd93b2-ef57-4eac-9cc5-b41e31e28b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8ccbbf-7567-472c-99f7-2599e3578b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976728-B06D-41C6-8509-66C2F83BF0D9}">
  <ds:schemaRefs>
    <ds:schemaRef ds:uri="http://schemas.openxmlformats.org/package/2006/metadata/core-properties"/>
    <ds:schemaRef ds:uri="http://www.w3.org/XML/1998/namespace"/>
    <ds:schemaRef ds:uri="http://schemas.microsoft.com/office/2006/metadata/properties"/>
    <ds:schemaRef ds:uri="588ccbbf-7567-472c-99f7-2599e3578bac"/>
    <ds:schemaRef ds:uri="23dd93b2-ef57-4eac-9cc5-b41e31e28bc2"/>
    <ds:schemaRef ds:uri="http://purl.org/dc/elements/1.1/"/>
    <ds:schemaRef ds:uri="http://purl.org/dc/terms/"/>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DBAE044E-7B51-4018-A650-C2F93ABF4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dd93b2-ef57-4eac-9cc5-b41e31e28bc2"/>
    <ds:schemaRef ds:uri="588ccbbf-7567-472c-99f7-2599e3578b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673267-80A4-4F66-8CB5-ED6B6EC8FE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1954</TotalTime>
  <Words>2453</Words>
  <Application>Microsoft Office PowerPoint</Application>
  <PresentationFormat>On-screen Show (4:3)</PresentationFormat>
  <Paragraphs>238</Paragraphs>
  <Slides>21</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Rockwell</vt:lpstr>
      <vt:lpstr>Arial</vt:lpstr>
      <vt:lpstr>Rockwell Condensed</vt:lpstr>
      <vt:lpstr>Wingdings</vt:lpstr>
      <vt:lpstr>Times New Roman</vt:lpstr>
      <vt:lpstr>Calibri</vt:lpstr>
      <vt:lpstr>Comic Sans MS</vt:lpstr>
      <vt:lpstr>Wood Type</vt:lpstr>
      <vt:lpstr>Ages and Stages:  Infants and Toddler development</vt:lpstr>
      <vt:lpstr>Why Learn About Developmental Stages?</vt:lpstr>
      <vt:lpstr>Developmental Stages</vt:lpstr>
      <vt:lpstr>Primary Areas of Development</vt:lpstr>
      <vt:lpstr>Developmental Stage: Infancy</vt:lpstr>
      <vt:lpstr>What Can Babies Do?</vt:lpstr>
      <vt:lpstr>What Can Babies Do?</vt:lpstr>
      <vt:lpstr>What Can Babies Do?</vt:lpstr>
      <vt:lpstr>What Can Babies Do?</vt:lpstr>
      <vt:lpstr>Developmental Stage: Toddler</vt:lpstr>
      <vt:lpstr>What Can toddlers Do?</vt:lpstr>
      <vt:lpstr>What Can toddlers Do?</vt:lpstr>
      <vt:lpstr>What Can toddlers Do?</vt:lpstr>
      <vt:lpstr>What Can toddlers Do?</vt:lpstr>
      <vt:lpstr>What Can toddlers Do?</vt:lpstr>
      <vt:lpstr>Toddler Special Problems</vt:lpstr>
      <vt:lpstr>Toddler Special Problems</vt:lpstr>
      <vt:lpstr>Challenging behaviors</vt:lpstr>
      <vt:lpstr>Challenging behaviors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Ages and Stages:  Infants and Toddlers</dc:title>
  <dc:creator>P Money Cash Corporation</dc:creator>
  <cp:lastModifiedBy>Marney Turner</cp:lastModifiedBy>
  <cp:revision>44</cp:revision>
  <cp:lastPrinted>1601-01-01T00:00:00Z</cp:lastPrinted>
  <dcterms:created xsi:type="dcterms:W3CDTF">2004-06-06T18:06:52Z</dcterms:created>
  <dcterms:modified xsi:type="dcterms:W3CDTF">2023-03-20T16:51:54Z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0x010100FCEAB073527B044182BDBE3FFD5F37CC</vt:lpwstr>
  </property>
</Properties>
</file>