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handoutMasterIdLst>
    <p:handoutMasterId r:id="rId29"/>
  </p:handoutMasterIdLst>
  <p:sldIdLst>
    <p:sldId id="256" r:id="rId2"/>
    <p:sldId id="257" r:id="rId3"/>
    <p:sldId id="298" r:id="rId4"/>
    <p:sldId id="259" r:id="rId5"/>
    <p:sldId id="309" r:id="rId6"/>
    <p:sldId id="261" r:id="rId7"/>
    <p:sldId id="266" r:id="rId8"/>
    <p:sldId id="269" r:id="rId9"/>
    <p:sldId id="275" r:id="rId10"/>
    <p:sldId id="310" r:id="rId11"/>
    <p:sldId id="262" r:id="rId12"/>
    <p:sldId id="263" r:id="rId13"/>
    <p:sldId id="264" r:id="rId14"/>
    <p:sldId id="265" r:id="rId15"/>
    <p:sldId id="311" r:id="rId16"/>
    <p:sldId id="273" r:id="rId17"/>
    <p:sldId id="313" r:id="rId18"/>
    <p:sldId id="314" r:id="rId19"/>
    <p:sldId id="301" r:id="rId20"/>
    <p:sldId id="302" r:id="rId21"/>
    <p:sldId id="304" r:id="rId22"/>
    <p:sldId id="306" r:id="rId23"/>
    <p:sldId id="307" r:id="rId24"/>
    <p:sldId id="308" r:id="rId25"/>
    <p:sldId id="291" r:id="rId26"/>
    <p:sldId id="292" r:id="rId27"/>
  </p:sldIdLst>
  <p:sldSz cx="9144000" cy="6858000" type="screen4x3"/>
  <p:notesSz cx="6858000" cy="92964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71" autoAdjust="0"/>
  </p:normalViewPr>
  <p:slideViewPr>
    <p:cSldViewPr>
      <p:cViewPr varScale="1">
        <p:scale>
          <a:sx n="50" d="100"/>
          <a:sy n="50" d="100"/>
        </p:scale>
        <p:origin x="2386" y="53"/>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1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9C975-A24A-4F4B-A165-9C4F48A676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EE4E4D-CD21-4EBA-8CF8-99DAD8915E97}">
      <dgm:prSet phldrT="[Text]"/>
      <dgm:spPr/>
      <dgm:t>
        <a:bodyPr/>
        <a:lstStyle/>
        <a:p>
          <a:r>
            <a:rPr lang="en-US" dirty="0"/>
            <a:t>Feelings</a:t>
          </a:r>
          <a:br>
            <a:rPr lang="en-US" dirty="0"/>
          </a:br>
          <a:r>
            <a:rPr lang="en-US" dirty="0"/>
            <a:t>of comfort</a:t>
          </a:r>
        </a:p>
      </dgm:t>
    </dgm:pt>
    <dgm:pt modelId="{DB7ABFD3-0BED-46B1-AA15-D7B75B4EE46A}" type="parTrans" cxnId="{795982FD-7517-41B4-8703-59BFA35FAB6A}">
      <dgm:prSet/>
      <dgm:spPr/>
      <dgm:t>
        <a:bodyPr/>
        <a:lstStyle/>
        <a:p>
          <a:endParaRPr lang="en-US"/>
        </a:p>
      </dgm:t>
    </dgm:pt>
    <dgm:pt modelId="{A567387A-37EE-434C-8854-D814F80C1B26}" type="sibTrans" cxnId="{795982FD-7517-41B4-8703-59BFA35FAB6A}">
      <dgm:prSet/>
      <dgm:spPr/>
      <dgm:t>
        <a:bodyPr/>
        <a:lstStyle/>
        <a:p>
          <a:endParaRPr lang="en-US"/>
        </a:p>
      </dgm:t>
    </dgm:pt>
    <dgm:pt modelId="{B29765E0-7FB2-4535-9E50-1B9178D4237B}">
      <dgm:prSet phldrT="[Text]"/>
      <dgm:spPr/>
      <dgm:t>
        <a:bodyPr/>
        <a:lstStyle/>
        <a:p>
          <a:r>
            <a:rPr lang="en-US" dirty="0"/>
            <a:t>Love</a:t>
          </a:r>
        </a:p>
      </dgm:t>
    </dgm:pt>
    <dgm:pt modelId="{85AC8CBA-8631-4A8D-B3B9-B344E72A8775}" type="parTrans" cxnId="{C3755AC0-8D54-4CB5-887E-F310D54AF3AC}">
      <dgm:prSet/>
      <dgm:spPr/>
      <dgm:t>
        <a:bodyPr/>
        <a:lstStyle/>
        <a:p>
          <a:endParaRPr lang="en-US"/>
        </a:p>
      </dgm:t>
    </dgm:pt>
    <dgm:pt modelId="{5C670848-97F4-459A-8117-17B0FE856057}" type="sibTrans" cxnId="{C3755AC0-8D54-4CB5-887E-F310D54AF3AC}">
      <dgm:prSet/>
      <dgm:spPr/>
      <dgm:t>
        <a:bodyPr/>
        <a:lstStyle/>
        <a:p>
          <a:endParaRPr lang="en-US"/>
        </a:p>
      </dgm:t>
    </dgm:pt>
    <dgm:pt modelId="{82E035AD-3DE6-468B-AC91-3328304FE8FD}">
      <dgm:prSet phldrT="[Text]"/>
      <dgm:spPr/>
      <dgm:t>
        <a:bodyPr/>
        <a:lstStyle/>
        <a:p>
          <a:r>
            <a:rPr lang="en-US" dirty="0"/>
            <a:t>Peace</a:t>
          </a:r>
        </a:p>
      </dgm:t>
    </dgm:pt>
    <dgm:pt modelId="{9E244758-3E97-4C45-97DB-5ADF9A8E2B9E}" type="parTrans" cxnId="{C5AC1A63-48D3-4CE2-8325-98FA4262B9A7}">
      <dgm:prSet/>
      <dgm:spPr/>
      <dgm:t>
        <a:bodyPr/>
        <a:lstStyle/>
        <a:p>
          <a:endParaRPr lang="en-US"/>
        </a:p>
      </dgm:t>
    </dgm:pt>
    <dgm:pt modelId="{D1B3804F-BAF0-4827-93AF-8E2CD65C395E}" type="sibTrans" cxnId="{C5AC1A63-48D3-4CE2-8325-98FA4262B9A7}">
      <dgm:prSet/>
      <dgm:spPr/>
      <dgm:t>
        <a:bodyPr/>
        <a:lstStyle/>
        <a:p>
          <a:endParaRPr lang="en-US"/>
        </a:p>
      </dgm:t>
    </dgm:pt>
    <dgm:pt modelId="{E08FDBD5-C1E0-46C4-A60E-F75A52BDDFA5}">
      <dgm:prSet phldrT="[Text]"/>
      <dgm:spPr/>
      <dgm:t>
        <a:bodyPr/>
        <a:lstStyle/>
        <a:p>
          <a:r>
            <a:rPr lang="en-US" dirty="0"/>
            <a:t>Joy</a:t>
          </a:r>
        </a:p>
      </dgm:t>
    </dgm:pt>
    <dgm:pt modelId="{216888D5-CAB9-420C-B8BB-838AF17DE276}" type="parTrans" cxnId="{E8B9B635-96A1-45BC-B425-30E08120DCAE}">
      <dgm:prSet/>
      <dgm:spPr/>
      <dgm:t>
        <a:bodyPr/>
        <a:lstStyle/>
        <a:p>
          <a:endParaRPr lang="en-US"/>
        </a:p>
      </dgm:t>
    </dgm:pt>
    <dgm:pt modelId="{D51DD42C-3BC2-43B7-B398-178ED8539716}" type="sibTrans" cxnId="{E8B9B635-96A1-45BC-B425-30E08120DCAE}">
      <dgm:prSet/>
      <dgm:spPr/>
      <dgm:t>
        <a:bodyPr/>
        <a:lstStyle/>
        <a:p>
          <a:endParaRPr lang="en-US"/>
        </a:p>
      </dgm:t>
    </dgm:pt>
    <dgm:pt modelId="{88AEE870-10C1-491E-B58A-C5E7DAE3BCA4}">
      <dgm:prSet phldrT="[Text]"/>
      <dgm:spPr/>
      <dgm:t>
        <a:bodyPr/>
        <a:lstStyle/>
        <a:p>
          <a:r>
            <a:rPr lang="en-US" dirty="0"/>
            <a:t>Contentment</a:t>
          </a:r>
        </a:p>
      </dgm:t>
    </dgm:pt>
    <dgm:pt modelId="{4E1D067F-BE95-4207-A894-EDD1F46E1AC0}" type="parTrans" cxnId="{44BF5EBD-68D9-4BE5-A921-8704FB7922BF}">
      <dgm:prSet/>
      <dgm:spPr/>
      <dgm:t>
        <a:bodyPr/>
        <a:lstStyle/>
        <a:p>
          <a:endParaRPr lang="en-US"/>
        </a:p>
      </dgm:t>
    </dgm:pt>
    <dgm:pt modelId="{978B8D3D-7921-4E91-9A1B-2B239FD10D3E}" type="sibTrans" cxnId="{44BF5EBD-68D9-4BE5-A921-8704FB7922BF}">
      <dgm:prSet/>
      <dgm:spPr/>
      <dgm:t>
        <a:bodyPr/>
        <a:lstStyle/>
        <a:p>
          <a:endParaRPr lang="en-US"/>
        </a:p>
      </dgm:t>
    </dgm:pt>
    <dgm:pt modelId="{7F55D83A-51E6-475B-93BD-06808A5AD893}">
      <dgm:prSet phldrT="[Text]"/>
      <dgm:spPr/>
      <dgm:t>
        <a:bodyPr/>
        <a:lstStyle/>
        <a:p>
          <a:r>
            <a:rPr lang="en-US" dirty="0"/>
            <a:t>Happiness</a:t>
          </a:r>
        </a:p>
      </dgm:t>
    </dgm:pt>
    <dgm:pt modelId="{347B26F9-2D79-40BF-8A9E-12C54CBFAA18}" type="parTrans" cxnId="{B7DAF531-FECD-40D9-9DA9-283A690830F0}">
      <dgm:prSet/>
      <dgm:spPr/>
      <dgm:t>
        <a:bodyPr/>
        <a:lstStyle/>
        <a:p>
          <a:endParaRPr lang="en-US"/>
        </a:p>
      </dgm:t>
    </dgm:pt>
    <dgm:pt modelId="{F105BEE3-3E87-4CA0-AC63-2AC21AFD480F}" type="sibTrans" cxnId="{B7DAF531-FECD-40D9-9DA9-283A690830F0}">
      <dgm:prSet/>
      <dgm:spPr/>
      <dgm:t>
        <a:bodyPr/>
        <a:lstStyle/>
        <a:p>
          <a:endParaRPr lang="en-US"/>
        </a:p>
      </dgm:t>
    </dgm:pt>
    <dgm:pt modelId="{C84E8E27-F470-448C-B6D6-ED8DF0D9F3DD}">
      <dgm:prSet phldrT="[Text]"/>
      <dgm:spPr/>
      <dgm:t>
        <a:bodyPr/>
        <a:lstStyle/>
        <a:p>
          <a:r>
            <a:rPr lang="en-US" dirty="0"/>
            <a:t>Satisfaction</a:t>
          </a:r>
        </a:p>
      </dgm:t>
    </dgm:pt>
    <dgm:pt modelId="{8B7568C2-5645-444E-A602-E35217684DC2}" type="parTrans" cxnId="{44C4780C-D8BC-43A6-8C0F-55DA67A90EF0}">
      <dgm:prSet/>
      <dgm:spPr/>
      <dgm:t>
        <a:bodyPr/>
        <a:lstStyle/>
        <a:p>
          <a:endParaRPr lang="en-US"/>
        </a:p>
      </dgm:t>
    </dgm:pt>
    <dgm:pt modelId="{8451DCE0-9A7A-43EE-8406-B3895A4174EE}" type="sibTrans" cxnId="{44C4780C-D8BC-43A6-8C0F-55DA67A90EF0}">
      <dgm:prSet/>
      <dgm:spPr/>
      <dgm:t>
        <a:bodyPr/>
        <a:lstStyle/>
        <a:p>
          <a:endParaRPr lang="en-US"/>
        </a:p>
      </dgm:t>
    </dgm:pt>
    <dgm:pt modelId="{F808E740-CD35-41AE-8388-755594E84A6D}">
      <dgm:prSet phldrT="[Text]"/>
      <dgm:spPr/>
      <dgm:t>
        <a:bodyPr/>
        <a:lstStyle/>
        <a:p>
          <a:r>
            <a:rPr lang="en-US" dirty="0"/>
            <a:t>Closeness</a:t>
          </a:r>
        </a:p>
      </dgm:t>
    </dgm:pt>
    <dgm:pt modelId="{B2F9B43A-8A51-41B1-8BC2-694CAFF4A113}" type="parTrans" cxnId="{D67B0AA3-D880-49F5-960D-21B273F2AC0F}">
      <dgm:prSet/>
      <dgm:spPr/>
      <dgm:t>
        <a:bodyPr/>
        <a:lstStyle/>
        <a:p>
          <a:endParaRPr lang="en-US"/>
        </a:p>
      </dgm:t>
    </dgm:pt>
    <dgm:pt modelId="{26A5AB7B-B147-4D93-8A04-9F64777DCCD7}" type="sibTrans" cxnId="{D67B0AA3-D880-49F5-960D-21B273F2AC0F}">
      <dgm:prSet/>
      <dgm:spPr/>
      <dgm:t>
        <a:bodyPr/>
        <a:lstStyle/>
        <a:p>
          <a:endParaRPr lang="en-US"/>
        </a:p>
      </dgm:t>
    </dgm:pt>
    <dgm:pt modelId="{B3427724-4A60-4E2D-B13F-51A1A76E8E7F}" type="pres">
      <dgm:prSet presAssocID="{4EA9C975-A24A-4F4B-A165-9C4F48A67673}" presName="linear" presStyleCnt="0">
        <dgm:presLayoutVars>
          <dgm:animLvl val="lvl"/>
          <dgm:resizeHandles val="exact"/>
        </dgm:presLayoutVars>
      </dgm:prSet>
      <dgm:spPr/>
    </dgm:pt>
    <dgm:pt modelId="{BFD648F6-C785-467C-B2C9-22EF2D0EFE46}" type="pres">
      <dgm:prSet presAssocID="{66EE4E4D-CD21-4EBA-8CF8-99DAD8915E97}" presName="parentText" presStyleLbl="node1" presStyleIdx="0" presStyleCnt="1" custLinFactNeighborX="-13750" custLinFactNeighborY="-377">
        <dgm:presLayoutVars>
          <dgm:chMax val="0"/>
          <dgm:bulletEnabled val="1"/>
        </dgm:presLayoutVars>
      </dgm:prSet>
      <dgm:spPr/>
    </dgm:pt>
    <dgm:pt modelId="{72189314-F4AC-49F6-A358-8E87C07981CF}" type="pres">
      <dgm:prSet presAssocID="{66EE4E4D-CD21-4EBA-8CF8-99DAD8915E97}" presName="childText" presStyleLbl="revTx" presStyleIdx="0" presStyleCnt="1">
        <dgm:presLayoutVars>
          <dgm:bulletEnabled val="1"/>
        </dgm:presLayoutVars>
      </dgm:prSet>
      <dgm:spPr/>
    </dgm:pt>
  </dgm:ptLst>
  <dgm:cxnLst>
    <dgm:cxn modelId="{C4B4B600-F409-4E18-A2F4-82B91457C8D1}" type="presOf" srcId="{C84E8E27-F470-448C-B6D6-ED8DF0D9F3DD}" destId="{72189314-F4AC-49F6-A358-8E87C07981CF}" srcOrd="0" destOrd="5" presId="urn:microsoft.com/office/officeart/2005/8/layout/vList2"/>
    <dgm:cxn modelId="{02441006-7C5E-4F37-98E3-9EFAA7B04B75}" type="presOf" srcId="{B29765E0-7FB2-4535-9E50-1B9178D4237B}" destId="{72189314-F4AC-49F6-A358-8E87C07981CF}" srcOrd="0" destOrd="0" presId="urn:microsoft.com/office/officeart/2005/8/layout/vList2"/>
    <dgm:cxn modelId="{44C4780C-D8BC-43A6-8C0F-55DA67A90EF0}" srcId="{66EE4E4D-CD21-4EBA-8CF8-99DAD8915E97}" destId="{C84E8E27-F470-448C-B6D6-ED8DF0D9F3DD}" srcOrd="5" destOrd="0" parTransId="{8B7568C2-5645-444E-A602-E35217684DC2}" sibTransId="{8451DCE0-9A7A-43EE-8406-B3895A4174EE}"/>
    <dgm:cxn modelId="{EB60800E-3D6D-4CDA-B15C-03085FB3F1B8}" type="presOf" srcId="{E08FDBD5-C1E0-46C4-A60E-F75A52BDDFA5}" destId="{72189314-F4AC-49F6-A358-8E87C07981CF}" srcOrd="0" destOrd="2" presId="urn:microsoft.com/office/officeart/2005/8/layout/vList2"/>
    <dgm:cxn modelId="{B7DAF531-FECD-40D9-9DA9-283A690830F0}" srcId="{66EE4E4D-CD21-4EBA-8CF8-99DAD8915E97}" destId="{7F55D83A-51E6-475B-93BD-06808A5AD893}" srcOrd="4" destOrd="0" parTransId="{347B26F9-2D79-40BF-8A9E-12C54CBFAA18}" sibTransId="{F105BEE3-3E87-4CA0-AC63-2AC21AFD480F}"/>
    <dgm:cxn modelId="{E8B9B635-96A1-45BC-B425-30E08120DCAE}" srcId="{66EE4E4D-CD21-4EBA-8CF8-99DAD8915E97}" destId="{E08FDBD5-C1E0-46C4-A60E-F75A52BDDFA5}" srcOrd="2" destOrd="0" parTransId="{216888D5-CAB9-420C-B8BB-838AF17DE276}" sibTransId="{D51DD42C-3BC2-43B7-B398-178ED8539716}"/>
    <dgm:cxn modelId="{3978BB38-B63F-4A2F-87BA-442682A6B0F6}" type="presOf" srcId="{F808E740-CD35-41AE-8388-755594E84A6D}" destId="{72189314-F4AC-49F6-A358-8E87C07981CF}" srcOrd="0" destOrd="6" presId="urn:microsoft.com/office/officeart/2005/8/layout/vList2"/>
    <dgm:cxn modelId="{09378F3D-7C47-443F-B00E-894ABC539D09}" type="presOf" srcId="{7F55D83A-51E6-475B-93BD-06808A5AD893}" destId="{72189314-F4AC-49F6-A358-8E87C07981CF}" srcOrd="0" destOrd="4" presId="urn:microsoft.com/office/officeart/2005/8/layout/vList2"/>
    <dgm:cxn modelId="{C5AC1A63-48D3-4CE2-8325-98FA4262B9A7}" srcId="{66EE4E4D-CD21-4EBA-8CF8-99DAD8915E97}" destId="{82E035AD-3DE6-468B-AC91-3328304FE8FD}" srcOrd="1" destOrd="0" parTransId="{9E244758-3E97-4C45-97DB-5ADF9A8E2B9E}" sibTransId="{D1B3804F-BAF0-4827-93AF-8E2CD65C395E}"/>
    <dgm:cxn modelId="{9B402F53-DF24-453C-B3E1-E7174E460B3A}" type="presOf" srcId="{88AEE870-10C1-491E-B58A-C5E7DAE3BCA4}" destId="{72189314-F4AC-49F6-A358-8E87C07981CF}" srcOrd="0" destOrd="3" presId="urn:microsoft.com/office/officeart/2005/8/layout/vList2"/>
    <dgm:cxn modelId="{D7318856-F3B9-4653-A140-971030367D11}" type="presOf" srcId="{82E035AD-3DE6-468B-AC91-3328304FE8FD}" destId="{72189314-F4AC-49F6-A358-8E87C07981CF}" srcOrd="0" destOrd="1" presId="urn:microsoft.com/office/officeart/2005/8/layout/vList2"/>
    <dgm:cxn modelId="{D67B0AA3-D880-49F5-960D-21B273F2AC0F}" srcId="{66EE4E4D-CD21-4EBA-8CF8-99DAD8915E97}" destId="{F808E740-CD35-41AE-8388-755594E84A6D}" srcOrd="6" destOrd="0" parTransId="{B2F9B43A-8A51-41B1-8BC2-694CAFF4A113}" sibTransId="{26A5AB7B-B147-4D93-8A04-9F64777DCCD7}"/>
    <dgm:cxn modelId="{03FDCFA6-848B-4FB0-9F29-A48EAAD7C70C}" type="presOf" srcId="{66EE4E4D-CD21-4EBA-8CF8-99DAD8915E97}" destId="{BFD648F6-C785-467C-B2C9-22EF2D0EFE46}" srcOrd="0" destOrd="0" presId="urn:microsoft.com/office/officeart/2005/8/layout/vList2"/>
    <dgm:cxn modelId="{44BF5EBD-68D9-4BE5-A921-8704FB7922BF}" srcId="{66EE4E4D-CD21-4EBA-8CF8-99DAD8915E97}" destId="{88AEE870-10C1-491E-B58A-C5E7DAE3BCA4}" srcOrd="3" destOrd="0" parTransId="{4E1D067F-BE95-4207-A894-EDD1F46E1AC0}" sibTransId="{978B8D3D-7921-4E91-9A1B-2B239FD10D3E}"/>
    <dgm:cxn modelId="{C3755AC0-8D54-4CB5-887E-F310D54AF3AC}" srcId="{66EE4E4D-CD21-4EBA-8CF8-99DAD8915E97}" destId="{B29765E0-7FB2-4535-9E50-1B9178D4237B}" srcOrd="0" destOrd="0" parTransId="{85AC8CBA-8631-4A8D-B3B9-B344E72A8775}" sibTransId="{5C670848-97F4-459A-8117-17B0FE856057}"/>
    <dgm:cxn modelId="{CCEF11E2-72EE-441A-9E33-19E6C7C7EB1D}" type="presOf" srcId="{4EA9C975-A24A-4F4B-A165-9C4F48A67673}" destId="{B3427724-4A60-4E2D-B13F-51A1A76E8E7F}" srcOrd="0" destOrd="0" presId="urn:microsoft.com/office/officeart/2005/8/layout/vList2"/>
    <dgm:cxn modelId="{795982FD-7517-41B4-8703-59BFA35FAB6A}" srcId="{4EA9C975-A24A-4F4B-A165-9C4F48A67673}" destId="{66EE4E4D-CD21-4EBA-8CF8-99DAD8915E97}" srcOrd="0" destOrd="0" parTransId="{DB7ABFD3-0BED-46B1-AA15-D7B75B4EE46A}" sibTransId="{A567387A-37EE-434C-8854-D814F80C1B26}"/>
    <dgm:cxn modelId="{0024FA21-7292-43A9-B498-5A14C36D89E3}" type="presParOf" srcId="{B3427724-4A60-4E2D-B13F-51A1A76E8E7F}" destId="{BFD648F6-C785-467C-B2C9-22EF2D0EFE46}" srcOrd="0" destOrd="0" presId="urn:microsoft.com/office/officeart/2005/8/layout/vList2"/>
    <dgm:cxn modelId="{554E6034-6BD0-46DD-A7C5-E395D5D8A342}" type="presParOf" srcId="{B3427724-4A60-4E2D-B13F-51A1A76E8E7F}" destId="{72189314-F4AC-49F6-A358-8E87C07981C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9C975-A24A-4F4B-A165-9C4F48A676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6EE4E4D-CD21-4EBA-8CF8-99DAD8915E97}">
      <dgm:prSet phldrT="[Text]"/>
      <dgm:spPr/>
      <dgm:t>
        <a:bodyPr/>
        <a:lstStyle/>
        <a:p>
          <a:r>
            <a:rPr lang="en-US" dirty="0"/>
            <a:t>Feelings</a:t>
          </a:r>
          <a:br>
            <a:rPr lang="en-US" dirty="0"/>
          </a:br>
          <a:r>
            <a:rPr lang="en-US" dirty="0"/>
            <a:t>of discomfort</a:t>
          </a:r>
        </a:p>
      </dgm:t>
    </dgm:pt>
    <dgm:pt modelId="{DB7ABFD3-0BED-46B1-AA15-D7B75B4EE46A}" type="parTrans" cxnId="{795982FD-7517-41B4-8703-59BFA35FAB6A}">
      <dgm:prSet/>
      <dgm:spPr/>
      <dgm:t>
        <a:bodyPr/>
        <a:lstStyle/>
        <a:p>
          <a:endParaRPr lang="en-US"/>
        </a:p>
      </dgm:t>
    </dgm:pt>
    <dgm:pt modelId="{A567387A-37EE-434C-8854-D814F80C1B26}" type="sibTrans" cxnId="{795982FD-7517-41B4-8703-59BFA35FAB6A}">
      <dgm:prSet/>
      <dgm:spPr/>
      <dgm:t>
        <a:bodyPr/>
        <a:lstStyle/>
        <a:p>
          <a:endParaRPr lang="en-US"/>
        </a:p>
      </dgm:t>
    </dgm:pt>
    <dgm:pt modelId="{B29765E0-7FB2-4535-9E50-1B9178D4237B}">
      <dgm:prSet phldrT="[Text]"/>
      <dgm:spPr/>
      <dgm:t>
        <a:bodyPr/>
        <a:lstStyle/>
        <a:p>
          <a:r>
            <a:rPr lang="en-US" dirty="0"/>
            <a:t>Hate</a:t>
          </a:r>
        </a:p>
      </dgm:t>
    </dgm:pt>
    <dgm:pt modelId="{85AC8CBA-8631-4A8D-B3B9-B344E72A8775}" type="parTrans" cxnId="{C3755AC0-8D54-4CB5-887E-F310D54AF3AC}">
      <dgm:prSet/>
      <dgm:spPr/>
      <dgm:t>
        <a:bodyPr/>
        <a:lstStyle/>
        <a:p>
          <a:endParaRPr lang="en-US"/>
        </a:p>
      </dgm:t>
    </dgm:pt>
    <dgm:pt modelId="{5C670848-97F4-459A-8117-17B0FE856057}" type="sibTrans" cxnId="{C3755AC0-8D54-4CB5-887E-F310D54AF3AC}">
      <dgm:prSet/>
      <dgm:spPr/>
      <dgm:t>
        <a:bodyPr/>
        <a:lstStyle/>
        <a:p>
          <a:endParaRPr lang="en-US"/>
        </a:p>
      </dgm:t>
    </dgm:pt>
    <dgm:pt modelId="{CBE6EB71-A638-4986-8228-C1089CF0242B}">
      <dgm:prSet phldrT="[Text]"/>
      <dgm:spPr/>
      <dgm:t>
        <a:bodyPr/>
        <a:lstStyle/>
        <a:p>
          <a:r>
            <a:rPr lang="en-US" dirty="0"/>
            <a:t>Envy</a:t>
          </a:r>
        </a:p>
      </dgm:t>
    </dgm:pt>
    <dgm:pt modelId="{613B88D0-F73E-43DF-9080-875E41828681}" type="parTrans" cxnId="{98085E01-BB07-4996-849F-3143B9CA66F9}">
      <dgm:prSet/>
      <dgm:spPr/>
      <dgm:t>
        <a:bodyPr/>
        <a:lstStyle/>
        <a:p>
          <a:endParaRPr lang="en-US"/>
        </a:p>
      </dgm:t>
    </dgm:pt>
    <dgm:pt modelId="{A1319F19-B742-48D7-B045-CAC4616B7A12}" type="sibTrans" cxnId="{98085E01-BB07-4996-849F-3143B9CA66F9}">
      <dgm:prSet/>
      <dgm:spPr/>
      <dgm:t>
        <a:bodyPr/>
        <a:lstStyle/>
        <a:p>
          <a:endParaRPr lang="en-US"/>
        </a:p>
      </dgm:t>
    </dgm:pt>
    <dgm:pt modelId="{A011F5C5-CB39-4DC6-8AA2-B3D1CBD70909}">
      <dgm:prSet phldrT="[Text]"/>
      <dgm:spPr/>
      <dgm:t>
        <a:bodyPr/>
        <a:lstStyle/>
        <a:p>
          <a:r>
            <a:rPr lang="en-US" dirty="0"/>
            <a:t>Jealousy</a:t>
          </a:r>
        </a:p>
      </dgm:t>
    </dgm:pt>
    <dgm:pt modelId="{DC59FC3E-FBAE-47C1-BF3E-04AE246C0164}" type="parTrans" cxnId="{CD961F6E-5C6E-4600-A5F9-DAC18806DC44}">
      <dgm:prSet/>
      <dgm:spPr/>
      <dgm:t>
        <a:bodyPr/>
        <a:lstStyle/>
        <a:p>
          <a:endParaRPr lang="en-US"/>
        </a:p>
      </dgm:t>
    </dgm:pt>
    <dgm:pt modelId="{A55A3F48-05C5-4A71-9585-6D0D4E6C4F0C}" type="sibTrans" cxnId="{CD961F6E-5C6E-4600-A5F9-DAC18806DC44}">
      <dgm:prSet/>
      <dgm:spPr/>
      <dgm:t>
        <a:bodyPr/>
        <a:lstStyle/>
        <a:p>
          <a:endParaRPr lang="en-US"/>
        </a:p>
      </dgm:t>
    </dgm:pt>
    <dgm:pt modelId="{36FBBADB-C048-4B09-960A-954898229E25}">
      <dgm:prSet phldrT="[Text]"/>
      <dgm:spPr/>
      <dgm:t>
        <a:bodyPr/>
        <a:lstStyle/>
        <a:p>
          <a:r>
            <a:rPr lang="en-US" dirty="0"/>
            <a:t>Anger</a:t>
          </a:r>
        </a:p>
      </dgm:t>
    </dgm:pt>
    <dgm:pt modelId="{4BB4873D-A42D-4AAD-B448-27CD5A631D6D}" type="parTrans" cxnId="{97B02E9E-CE07-4C7B-8189-BD8A9371CF68}">
      <dgm:prSet/>
      <dgm:spPr/>
      <dgm:t>
        <a:bodyPr/>
        <a:lstStyle/>
        <a:p>
          <a:endParaRPr lang="en-US"/>
        </a:p>
      </dgm:t>
    </dgm:pt>
    <dgm:pt modelId="{06377BCA-36F4-42B0-843D-FE780E4A8A8B}" type="sibTrans" cxnId="{97B02E9E-CE07-4C7B-8189-BD8A9371CF68}">
      <dgm:prSet/>
      <dgm:spPr/>
      <dgm:t>
        <a:bodyPr/>
        <a:lstStyle/>
        <a:p>
          <a:endParaRPr lang="en-US"/>
        </a:p>
      </dgm:t>
    </dgm:pt>
    <dgm:pt modelId="{1E4DD95B-4C3F-4D2B-BE6B-D7EB04021702}">
      <dgm:prSet phldrT="[Text]"/>
      <dgm:spPr/>
      <dgm:t>
        <a:bodyPr/>
        <a:lstStyle/>
        <a:p>
          <a:r>
            <a:rPr lang="en-US" dirty="0"/>
            <a:t>Frustration</a:t>
          </a:r>
        </a:p>
      </dgm:t>
    </dgm:pt>
    <dgm:pt modelId="{E50F296E-8DD7-47B5-93AB-C88C1F28BC56}" type="parTrans" cxnId="{9710CF45-C1A5-4B3E-A332-5D40699DD98B}">
      <dgm:prSet/>
      <dgm:spPr/>
      <dgm:t>
        <a:bodyPr/>
        <a:lstStyle/>
        <a:p>
          <a:endParaRPr lang="en-US"/>
        </a:p>
      </dgm:t>
    </dgm:pt>
    <dgm:pt modelId="{1B937C1D-B34D-431A-A5B1-BA3E33701182}" type="sibTrans" cxnId="{9710CF45-C1A5-4B3E-A332-5D40699DD98B}">
      <dgm:prSet/>
      <dgm:spPr/>
      <dgm:t>
        <a:bodyPr/>
        <a:lstStyle/>
        <a:p>
          <a:endParaRPr lang="en-US"/>
        </a:p>
      </dgm:t>
    </dgm:pt>
    <dgm:pt modelId="{58AB8623-87F9-4CA9-8FF2-122FEE6D5E0D}">
      <dgm:prSet phldrT="[Text]"/>
      <dgm:spPr/>
      <dgm:t>
        <a:bodyPr/>
        <a:lstStyle/>
        <a:p>
          <a:r>
            <a:rPr lang="en-US" dirty="0"/>
            <a:t>Sadness </a:t>
          </a:r>
        </a:p>
      </dgm:t>
    </dgm:pt>
    <dgm:pt modelId="{9132C8AA-B335-406E-9E50-A157D65ACBA9}" type="parTrans" cxnId="{BE616A64-E7B9-4DF5-B373-709CD4FDCAEF}">
      <dgm:prSet/>
      <dgm:spPr/>
      <dgm:t>
        <a:bodyPr/>
        <a:lstStyle/>
        <a:p>
          <a:endParaRPr lang="en-US"/>
        </a:p>
      </dgm:t>
    </dgm:pt>
    <dgm:pt modelId="{97A06446-37E5-4EB9-8478-A5BE8268CF12}" type="sibTrans" cxnId="{BE616A64-E7B9-4DF5-B373-709CD4FDCAEF}">
      <dgm:prSet/>
      <dgm:spPr/>
      <dgm:t>
        <a:bodyPr/>
        <a:lstStyle/>
        <a:p>
          <a:endParaRPr lang="en-US"/>
        </a:p>
      </dgm:t>
    </dgm:pt>
    <dgm:pt modelId="{77218760-BE10-40A7-A8CE-9DF0B8CF1C79}">
      <dgm:prSet phldrT="[Text]"/>
      <dgm:spPr/>
      <dgm:t>
        <a:bodyPr/>
        <a:lstStyle/>
        <a:p>
          <a:r>
            <a:rPr lang="en-US" dirty="0"/>
            <a:t>Rejection</a:t>
          </a:r>
        </a:p>
      </dgm:t>
    </dgm:pt>
    <dgm:pt modelId="{5C797212-ECBB-4E44-9126-9B61F2646A38}" type="parTrans" cxnId="{10D23D60-6888-46CF-B121-265BE0CC0F15}">
      <dgm:prSet/>
      <dgm:spPr/>
      <dgm:t>
        <a:bodyPr/>
        <a:lstStyle/>
        <a:p>
          <a:endParaRPr lang="en-US"/>
        </a:p>
      </dgm:t>
    </dgm:pt>
    <dgm:pt modelId="{C20BFB97-1F5E-4CE1-BE19-FC6ED9C475E7}" type="sibTrans" cxnId="{10D23D60-6888-46CF-B121-265BE0CC0F15}">
      <dgm:prSet/>
      <dgm:spPr/>
      <dgm:t>
        <a:bodyPr/>
        <a:lstStyle/>
        <a:p>
          <a:endParaRPr lang="en-US"/>
        </a:p>
      </dgm:t>
    </dgm:pt>
    <dgm:pt modelId="{B3427724-4A60-4E2D-B13F-51A1A76E8E7F}" type="pres">
      <dgm:prSet presAssocID="{4EA9C975-A24A-4F4B-A165-9C4F48A67673}" presName="linear" presStyleCnt="0">
        <dgm:presLayoutVars>
          <dgm:animLvl val="lvl"/>
          <dgm:resizeHandles val="exact"/>
        </dgm:presLayoutVars>
      </dgm:prSet>
      <dgm:spPr/>
    </dgm:pt>
    <dgm:pt modelId="{BFD648F6-C785-467C-B2C9-22EF2D0EFE46}" type="pres">
      <dgm:prSet presAssocID="{66EE4E4D-CD21-4EBA-8CF8-99DAD8915E97}" presName="parentText" presStyleLbl="node1" presStyleIdx="0" presStyleCnt="1" custLinFactNeighborX="-13750" custLinFactNeighborY="-377">
        <dgm:presLayoutVars>
          <dgm:chMax val="0"/>
          <dgm:bulletEnabled val="1"/>
        </dgm:presLayoutVars>
      </dgm:prSet>
      <dgm:spPr/>
    </dgm:pt>
    <dgm:pt modelId="{72189314-F4AC-49F6-A358-8E87C07981CF}" type="pres">
      <dgm:prSet presAssocID="{66EE4E4D-CD21-4EBA-8CF8-99DAD8915E97}" presName="childText" presStyleLbl="revTx" presStyleIdx="0" presStyleCnt="1">
        <dgm:presLayoutVars>
          <dgm:bulletEnabled val="1"/>
        </dgm:presLayoutVars>
      </dgm:prSet>
      <dgm:spPr/>
    </dgm:pt>
  </dgm:ptLst>
  <dgm:cxnLst>
    <dgm:cxn modelId="{98085E01-BB07-4996-849F-3143B9CA66F9}" srcId="{66EE4E4D-CD21-4EBA-8CF8-99DAD8915E97}" destId="{CBE6EB71-A638-4986-8228-C1089CF0242B}" srcOrd="1" destOrd="0" parTransId="{613B88D0-F73E-43DF-9080-875E41828681}" sibTransId="{A1319F19-B742-48D7-B045-CAC4616B7A12}"/>
    <dgm:cxn modelId="{02441006-7C5E-4F37-98E3-9EFAA7B04B75}" type="presOf" srcId="{B29765E0-7FB2-4535-9E50-1B9178D4237B}" destId="{72189314-F4AC-49F6-A358-8E87C07981CF}" srcOrd="0" destOrd="0" presId="urn:microsoft.com/office/officeart/2005/8/layout/vList2"/>
    <dgm:cxn modelId="{2D9A3D2E-8F3A-4772-B540-DC3EC161EEB3}" type="presOf" srcId="{36FBBADB-C048-4B09-960A-954898229E25}" destId="{72189314-F4AC-49F6-A358-8E87C07981CF}" srcOrd="0" destOrd="3" presId="urn:microsoft.com/office/officeart/2005/8/layout/vList2"/>
    <dgm:cxn modelId="{CD8B933D-EB8A-40A8-B71E-9A15FDAD74C3}" type="presOf" srcId="{77218760-BE10-40A7-A8CE-9DF0B8CF1C79}" destId="{72189314-F4AC-49F6-A358-8E87C07981CF}" srcOrd="0" destOrd="6" presId="urn:microsoft.com/office/officeart/2005/8/layout/vList2"/>
    <dgm:cxn modelId="{10D23D60-6888-46CF-B121-265BE0CC0F15}" srcId="{66EE4E4D-CD21-4EBA-8CF8-99DAD8915E97}" destId="{77218760-BE10-40A7-A8CE-9DF0B8CF1C79}" srcOrd="6" destOrd="0" parTransId="{5C797212-ECBB-4E44-9126-9B61F2646A38}" sibTransId="{C20BFB97-1F5E-4CE1-BE19-FC6ED9C475E7}"/>
    <dgm:cxn modelId="{BE616A64-E7B9-4DF5-B373-709CD4FDCAEF}" srcId="{66EE4E4D-CD21-4EBA-8CF8-99DAD8915E97}" destId="{58AB8623-87F9-4CA9-8FF2-122FEE6D5E0D}" srcOrd="5" destOrd="0" parTransId="{9132C8AA-B335-406E-9E50-A157D65ACBA9}" sibTransId="{97A06446-37E5-4EB9-8478-A5BE8268CF12}"/>
    <dgm:cxn modelId="{9710CF45-C1A5-4B3E-A332-5D40699DD98B}" srcId="{66EE4E4D-CD21-4EBA-8CF8-99DAD8915E97}" destId="{1E4DD95B-4C3F-4D2B-BE6B-D7EB04021702}" srcOrd="4" destOrd="0" parTransId="{E50F296E-8DD7-47B5-93AB-C88C1F28BC56}" sibTransId="{1B937C1D-B34D-431A-A5B1-BA3E33701182}"/>
    <dgm:cxn modelId="{EACE8966-0AC1-4D61-B817-B2A04A4167DE}" type="presOf" srcId="{58AB8623-87F9-4CA9-8FF2-122FEE6D5E0D}" destId="{72189314-F4AC-49F6-A358-8E87C07981CF}" srcOrd="0" destOrd="5" presId="urn:microsoft.com/office/officeart/2005/8/layout/vList2"/>
    <dgm:cxn modelId="{CD961F6E-5C6E-4600-A5F9-DAC18806DC44}" srcId="{66EE4E4D-CD21-4EBA-8CF8-99DAD8915E97}" destId="{A011F5C5-CB39-4DC6-8AA2-B3D1CBD70909}" srcOrd="2" destOrd="0" parTransId="{DC59FC3E-FBAE-47C1-BF3E-04AE246C0164}" sibTransId="{A55A3F48-05C5-4A71-9585-6D0D4E6C4F0C}"/>
    <dgm:cxn modelId="{97B02E9E-CE07-4C7B-8189-BD8A9371CF68}" srcId="{66EE4E4D-CD21-4EBA-8CF8-99DAD8915E97}" destId="{36FBBADB-C048-4B09-960A-954898229E25}" srcOrd="3" destOrd="0" parTransId="{4BB4873D-A42D-4AAD-B448-27CD5A631D6D}" sibTransId="{06377BCA-36F4-42B0-843D-FE780E4A8A8B}"/>
    <dgm:cxn modelId="{03FDCFA6-848B-4FB0-9F29-A48EAAD7C70C}" type="presOf" srcId="{66EE4E4D-CD21-4EBA-8CF8-99DAD8915E97}" destId="{BFD648F6-C785-467C-B2C9-22EF2D0EFE46}" srcOrd="0" destOrd="0" presId="urn:microsoft.com/office/officeart/2005/8/layout/vList2"/>
    <dgm:cxn modelId="{B2B733BF-27B3-4534-B3DE-63075E1ADF08}" type="presOf" srcId="{1E4DD95B-4C3F-4D2B-BE6B-D7EB04021702}" destId="{72189314-F4AC-49F6-A358-8E87C07981CF}" srcOrd="0" destOrd="4" presId="urn:microsoft.com/office/officeart/2005/8/layout/vList2"/>
    <dgm:cxn modelId="{BE96A6BF-1389-4A85-8632-0281D6BCF0A9}" type="presOf" srcId="{CBE6EB71-A638-4986-8228-C1089CF0242B}" destId="{72189314-F4AC-49F6-A358-8E87C07981CF}" srcOrd="0" destOrd="1" presId="urn:microsoft.com/office/officeart/2005/8/layout/vList2"/>
    <dgm:cxn modelId="{C3755AC0-8D54-4CB5-887E-F310D54AF3AC}" srcId="{66EE4E4D-CD21-4EBA-8CF8-99DAD8915E97}" destId="{B29765E0-7FB2-4535-9E50-1B9178D4237B}" srcOrd="0" destOrd="0" parTransId="{85AC8CBA-8631-4A8D-B3B9-B344E72A8775}" sibTransId="{5C670848-97F4-459A-8117-17B0FE856057}"/>
    <dgm:cxn modelId="{CCEF11E2-72EE-441A-9E33-19E6C7C7EB1D}" type="presOf" srcId="{4EA9C975-A24A-4F4B-A165-9C4F48A67673}" destId="{B3427724-4A60-4E2D-B13F-51A1A76E8E7F}" srcOrd="0" destOrd="0" presId="urn:microsoft.com/office/officeart/2005/8/layout/vList2"/>
    <dgm:cxn modelId="{41E21DED-F82D-4538-9DD5-82571A2B1C1E}" type="presOf" srcId="{A011F5C5-CB39-4DC6-8AA2-B3D1CBD70909}" destId="{72189314-F4AC-49F6-A358-8E87C07981CF}" srcOrd="0" destOrd="2" presId="urn:microsoft.com/office/officeart/2005/8/layout/vList2"/>
    <dgm:cxn modelId="{795982FD-7517-41B4-8703-59BFA35FAB6A}" srcId="{4EA9C975-A24A-4F4B-A165-9C4F48A67673}" destId="{66EE4E4D-CD21-4EBA-8CF8-99DAD8915E97}" srcOrd="0" destOrd="0" parTransId="{DB7ABFD3-0BED-46B1-AA15-D7B75B4EE46A}" sibTransId="{A567387A-37EE-434C-8854-D814F80C1B26}"/>
    <dgm:cxn modelId="{0024FA21-7292-43A9-B498-5A14C36D89E3}" type="presParOf" srcId="{B3427724-4A60-4E2D-B13F-51A1A76E8E7F}" destId="{BFD648F6-C785-467C-B2C9-22EF2D0EFE46}" srcOrd="0" destOrd="0" presId="urn:microsoft.com/office/officeart/2005/8/layout/vList2"/>
    <dgm:cxn modelId="{554E6034-6BD0-46DD-A7C5-E395D5D8A342}" type="presParOf" srcId="{B3427724-4A60-4E2D-B13F-51A1A76E8E7F}" destId="{72189314-F4AC-49F6-A358-8E87C07981CF}"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48F6-C785-467C-B2C9-22EF2D0EFE46}">
      <dsp:nvSpPr>
        <dsp:cNvPr id="0" name=""/>
        <dsp:cNvSpPr/>
      </dsp:nvSpPr>
      <dsp:spPr>
        <a:xfrm>
          <a:off x="0" y="4425"/>
          <a:ext cx="3505200" cy="1389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Feelings</a:t>
          </a:r>
          <a:br>
            <a:rPr lang="en-US" sz="3600" kern="1200" dirty="0"/>
          </a:br>
          <a:r>
            <a:rPr lang="en-US" sz="3600" kern="1200" dirty="0"/>
            <a:t>of comfort</a:t>
          </a:r>
        </a:p>
      </dsp:txBody>
      <dsp:txXfrm>
        <a:off x="67852" y="72277"/>
        <a:ext cx="3369496" cy="1254256"/>
      </dsp:txXfrm>
    </dsp:sp>
    <dsp:sp modelId="{72189314-F4AC-49F6-A358-8E87C07981CF}">
      <dsp:nvSpPr>
        <dsp:cNvPr id="0" name=""/>
        <dsp:cNvSpPr/>
      </dsp:nvSpPr>
      <dsp:spPr>
        <a:xfrm>
          <a:off x="0" y="1406746"/>
          <a:ext cx="35052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Love</a:t>
          </a:r>
        </a:p>
        <a:p>
          <a:pPr marL="285750" lvl="1" indent="-285750" algn="l" defTabSz="1244600">
            <a:lnSpc>
              <a:spcPct val="90000"/>
            </a:lnSpc>
            <a:spcBef>
              <a:spcPct val="0"/>
            </a:spcBef>
            <a:spcAft>
              <a:spcPct val="20000"/>
            </a:spcAft>
            <a:buChar char="•"/>
          </a:pPr>
          <a:r>
            <a:rPr lang="en-US" sz="2800" kern="1200" dirty="0"/>
            <a:t>Peace</a:t>
          </a:r>
        </a:p>
        <a:p>
          <a:pPr marL="285750" lvl="1" indent="-285750" algn="l" defTabSz="1244600">
            <a:lnSpc>
              <a:spcPct val="90000"/>
            </a:lnSpc>
            <a:spcBef>
              <a:spcPct val="0"/>
            </a:spcBef>
            <a:spcAft>
              <a:spcPct val="20000"/>
            </a:spcAft>
            <a:buChar char="•"/>
          </a:pPr>
          <a:r>
            <a:rPr lang="en-US" sz="2800" kern="1200" dirty="0"/>
            <a:t>Joy</a:t>
          </a:r>
        </a:p>
        <a:p>
          <a:pPr marL="285750" lvl="1" indent="-285750" algn="l" defTabSz="1244600">
            <a:lnSpc>
              <a:spcPct val="90000"/>
            </a:lnSpc>
            <a:spcBef>
              <a:spcPct val="0"/>
            </a:spcBef>
            <a:spcAft>
              <a:spcPct val="20000"/>
            </a:spcAft>
            <a:buChar char="•"/>
          </a:pPr>
          <a:r>
            <a:rPr lang="en-US" sz="2800" kern="1200" dirty="0"/>
            <a:t>Contentment</a:t>
          </a:r>
        </a:p>
        <a:p>
          <a:pPr marL="285750" lvl="1" indent="-285750" algn="l" defTabSz="1244600">
            <a:lnSpc>
              <a:spcPct val="90000"/>
            </a:lnSpc>
            <a:spcBef>
              <a:spcPct val="0"/>
            </a:spcBef>
            <a:spcAft>
              <a:spcPct val="20000"/>
            </a:spcAft>
            <a:buChar char="•"/>
          </a:pPr>
          <a:r>
            <a:rPr lang="en-US" sz="2800" kern="1200" dirty="0"/>
            <a:t>Happiness</a:t>
          </a:r>
        </a:p>
        <a:p>
          <a:pPr marL="285750" lvl="1" indent="-285750" algn="l" defTabSz="1244600">
            <a:lnSpc>
              <a:spcPct val="90000"/>
            </a:lnSpc>
            <a:spcBef>
              <a:spcPct val="0"/>
            </a:spcBef>
            <a:spcAft>
              <a:spcPct val="20000"/>
            </a:spcAft>
            <a:buChar char="•"/>
          </a:pPr>
          <a:r>
            <a:rPr lang="en-US" sz="2800" kern="1200" dirty="0"/>
            <a:t>Satisfaction</a:t>
          </a:r>
        </a:p>
        <a:p>
          <a:pPr marL="285750" lvl="1" indent="-285750" algn="l" defTabSz="1244600">
            <a:lnSpc>
              <a:spcPct val="90000"/>
            </a:lnSpc>
            <a:spcBef>
              <a:spcPct val="0"/>
            </a:spcBef>
            <a:spcAft>
              <a:spcPct val="20000"/>
            </a:spcAft>
            <a:buChar char="•"/>
          </a:pPr>
          <a:r>
            <a:rPr lang="en-US" sz="2800" kern="1200" dirty="0"/>
            <a:t>Closeness</a:t>
          </a:r>
        </a:p>
      </dsp:txBody>
      <dsp:txXfrm>
        <a:off x="0" y="1406746"/>
        <a:ext cx="3505200" cy="327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648F6-C785-467C-B2C9-22EF2D0EFE46}">
      <dsp:nvSpPr>
        <dsp:cNvPr id="0" name=""/>
        <dsp:cNvSpPr/>
      </dsp:nvSpPr>
      <dsp:spPr>
        <a:xfrm>
          <a:off x="0" y="4425"/>
          <a:ext cx="3390900" cy="1389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Feelings</a:t>
          </a:r>
          <a:br>
            <a:rPr lang="en-US" sz="3600" kern="1200" dirty="0"/>
          </a:br>
          <a:r>
            <a:rPr lang="en-US" sz="3600" kern="1200" dirty="0"/>
            <a:t>of discomfort</a:t>
          </a:r>
        </a:p>
      </dsp:txBody>
      <dsp:txXfrm>
        <a:off x="67852" y="72277"/>
        <a:ext cx="3255196" cy="1254256"/>
      </dsp:txXfrm>
    </dsp:sp>
    <dsp:sp modelId="{72189314-F4AC-49F6-A358-8E87C07981CF}">
      <dsp:nvSpPr>
        <dsp:cNvPr id="0" name=""/>
        <dsp:cNvSpPr/>
      </dsp:nvSpPr>
      <dsp:spPr>
        <a:xfrm>
          <a:off x="0" y="1406746"/>
          <a:ext cx="3390900" cy="327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61"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Hate</a:t>
          </a:r>
        </a:p>
        <a:p>
          <a:pPr marL="285750" lvl="1" indent="-285750" algn="l" defTabSz="1244600">
            <a:lnSpc>
              <a:spcPct val="90000"/>
            </a:lnSpc>
            <a:spcBef>
              <a:spcPct val="0"/>
            </a:spcBef>
            <a:spcAft>
              <a:spcPct val="20000"/>
            </a:spcAft>
            <a:buChar char="•"/>
          </a:pPr>
          <a:r>
            <a:rPr lang="en-US" sz="2800" kern="1200" dirty="0"/>
            <a:t>Envy</a:t>
          </a:r>
        </a:p>
        <a:p>
          <a:pPr marL="285750" lvl="1" indent="-285750" algn="l" defTabSz="1244600">
            <a:lnSpc>
              <a:spcPct val="90000"/>
            </a:lnSpc>
            <a:spcBef>
              <a:spcPct val="0"/>
            </a:spcBef>
            <a:spcAft>
              <a:spcPct val="20000"/>
            </a:spcAft>
            <a:buChar char="•"/>
          </a:pPr>
          <a:r>
            <a:rPr lang="en-US" sz="2800" kern="1200" dirty="0"/>
            <a:t>Jealousy</a:t>
          </a:r>
        </a:p>
        <a:p>
          <a:pPr marL="285750" lvl="1" indent="-285750" algn="l" defTabSz="1244600">
            <a:lnSpc>
              <a:spcPct val="90000"/>
            </a:lnSpc>
            <a:spcBef>
              <a:spcPct val="0"/>
            </a:spcBef>
            <a:spcAft>
              <a:spcPct val="20000"/>
            </a:spcAft>
            <a:buChar char="•"/>
          </a:pPr>
          <a:r>
            <a:rPr lang="en-US" sz="2800" kern="1200" dirty="0"/>
            <a:t>Anger</a:t>
          </a:r>
        </a:p>
        <a:p>
          <a:pPr marL="285750" lvl="1" indent="-285750" algn="l" defTabSz="1244600">
            <a:lnSpc>
              <a:spcPct val="90000"/>
            </a:lnSpc>
            <a:spcBef>
              <a:spcPct val="0"/>
            </a:spcBef>
            <a:spcAft>
              <a:spcPct val="20000"/>
            </a:spcAft>
            <a:buChar char="•"/>
          </a:pPr>
          <a:r>
            <a:rPr lang="en-US" sz="2800" kern="1200" dirty="0"/>
            <a:t>Frustration</a:t>
          </a:r>
        </a:p>
        <a:p>
          <a:pPr marL="285750" lvl="1" indent="-285750" algn="l" defTabSz="1244600">
            <a:lnSpc>
              <a:spcPct val="90000"/>
            </a:lnSpc>
            <a:spcBef>
              <a:spcPct val="0"/>
            </a:spcBef>
            <a:spcAft>
              <a:spcPct val="20000"/>
            </a:spcAft>
            <a:buChar char="•"/>
          </a:pPr>
          <a:r>
            <a:rPr lang="en-US" sz="2800" kern="1200" dirty="0"/>
            <a:t>Sadness </a:t>
          </a:r>
        </a:p>
        <a:p>
          <a:pPr marL="285750" lvl="1" indent="-285750" algn="l" defTabSz="1244600">
            <a:lnSpc>
              <a:spcPct val="90000"/>
            </a:lnSpc>
            <a:spcBef>
              <a:spcPct val="0"/>
            </a:spcBef>
            <a:spcAft>
              <a:spcPct val="20000"/>
            </a:spcAft>
            <a:buChar char="•"/>
          </a:pPr>
          <a:r>
            <a:rPr lang="en-US" sz="2800" kern="1200" dirty="0"/>
            <a:t>Rejection</a:t>
          </a:r>
        </a:p>
      </dsp:txBody>
      <dsp:txXfrm>
        <a:off x="0" y="1406746"/>
        <a:ext cx="3390900" cy="3278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7804712-0718-5D31-4300-77185FB72121}"/>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dirty="0">
                <a:latin typeface="+mn-lt"/>
              </a:defRPr>
            </a:lvl1pPr>
          </a:lstStyle>
          <a:p>
            <a:pPr>
              <a:defRPr/>
            </a:pPr>
            <a:endParaRPr lang="en-US" altLang="en-US"/>
          </a:p>
        </p:txBody>
      </p:sp>
      <p:sp>
        <p:nvSpPr>
          <p:cNvPr id="83971" name="Rectangle 3">
            <a:extLst>
              <a:ext uri="{FF2B5EF4-FFF2-40B4-BE49-F238E27FC236}">
                <a16:creationId xmlns:a16="http://schemas.microsoft.com/office/drawing/2014/main" id="{BBB91DC7-3244-5835-5106-642CB71A6118}"/>
              </a:ext>
            </a:extLst>
          </p:cNvPr>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dirty="0">
                <a:latin typeface="+mn-lt"/>
              </a:defRPr>
            </a:lvl1pPr>
          </a:lstStyle>
          <a:p>
            <a:pPr>
              <a:defRPr/>
            </a:pPr>
            <a:endParaRPr lang="en-US" altLang="en-US"/>
          </a:p>
        </p:txBody>
      </p:sp>
      <p:sp>
        <p:nvSpPr>
          <p:cNvPr id="83972" name="Rectangle 4">
            <a:extLst>
              <a:ext uri="{FF2B5EF4-FFF2-40B4-BE49-F238E27FC236}">
                <a16:creationId xmlns:a16="http://schemas.microsoft.com/office/drawing/2014/main" id="{86E8A2D6-EEEE-0590-01BE-562D965B3343}"/>
              </a:ext>
            </a:extLst>
          </p:cNvPr>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dirty="0">
                <a:latin typeface="+mn-lt"/>
              </a:defRPr>
            </a:lvl1pPr>
          </a:lstStyle>
          <a:p>
            <a:pPr>
              <a:defRPr/>
            </a:pPr>
            <a:endParaRPr lang="en-US" altLang="en-US"/>
          </a:p>
        </p:txBody>
      </p:sp>
      <p:sp>
        <p:nvSpPr>
          <p:cNvPr id="83973" name="Rectangle 5">
            <a:extLst>
              <a:ext uri="{FF2B5EF4-FFF2-40B4-BE49-F238E27FC236}">
                <a16:creationId xmlns:a16="http://schemas.microsoft.com/office/drawing/2014/main" id="{0019B839-AF91-D876-E4F5-284ECD9D4761}"/>
              </a:ext>
            </a:extLst>
          </p:cNvPr>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DDB3FEE3-B05D-4723-B38D-BC635CA2671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07E7FD2-9BBA-0353-964F-B4D9CF7293AB}"/>
              </a:ext>
            </a:extLst>
          </p:cNvPr>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dirty="0">
                <a:latin typeface="+mn-lt"/>
              </a:defRPr>
            </a:lvl1pPr>
          </a:lstStyle>
          <a:p>
            <a:pPr>
              <a:defRPr/>
            </a:pPr>
            <a:endParaRPr lang="en-US" altLang="en-US"/>
          </a:p>
        </p:txBody>
      </p:sp>
      <p:sp>
        <p:nvSpPr>
          <p:cNvPr id="86019" name="Rectangle 3">
            <a:extLst>
              <a:ext uri="{FF2B5EF4-FFF2-40B4-BE49-F238E27FC236}">
                <a16:creationId xmlns:a16="http://schemas.microsoft.com/office/drawing/2014/main" id="{EA074679-0E00-12A0-C841-0AD8860C0A27}"/>
              </a:ext>
            </a:extLst>
          </p:cNvPr>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dirty="0">
                <a:latin typeface="+mn-lt"/>
              </a:defRPr>
            </a:lvl1pPr>
          </a:lstStyle>
          <a:p>
            <a:pPr>
              <a:defRPr/>
            </a:pPr>
            <a:endParaRPr lang="en-US" altLang="en-US"/>
          </a:p>
        </p:txBody>
      </p:sp>
      <p:sp>
        <p:nvSpPr>
          <p:cNvPr id="8196" name="Rectangle 4">
            <a:extLst>
              <a:ext uri="{FF2B5EF4-FFF2-40B4-BE49-F238E27FC236}">
                <a16:creationId xmlns:a16="http://schemas.microsoft.com/office/drawing/2014/main" id="{A2820CB0-B511-230F-EE9E-98D0CCE14D11}"/>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a:extLst>
              <a:ext uri="{FF2B5EF4-FFF2-40B4-BE49-F238E27FC236}">
                <a16:creationId xmlns:a16="http://schemas.microsoft.com/office/drawing/2014/main" id="{CF10C245-7078-7B38-27DF-B7204EC5238F}"/>
              </a:ext>
            </a:extLst>
          </p:cNvPr>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6022" name="Rectangle 6">
            <a:extLst>
              <a:ext uri="{FF2B5EF4-FFF2-40B4-BE49-F238E27FC236}">
                <a16:creationId xmlns:a16="http://schemas.microsoft.com/office/drawing/2014/main" id="{1899C4B7-BB1D-2910-EAD1-17D4CCF8D2E3}"/>
              </a:ext>
            </a:extLst>
          </p:cNvPr>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dirty="0">
                <a:latin typeface="+mn-lt"/>
              </a:defRPr>
            </a:lvl1pPr>
          </a:lstStyle>
          <a:p>
            <a:pPr>
              <a:defRPr/>
            </a:pPr>
            <a:endParaRPr lang="en-US" altLang="en-US"/>
          </a:p>
        </p:txBody>
      </p:sp>
      <p:sp>
        <p:nvSpPr>
          <p:cNvPr id="86023" name="Rectangle 7">
            <a:extLst>
              <a:ext uri="{FF2B5EF4-FFF2-40B4-BE49-F238E27FC236}">
                <a16:creationId xmlns:a16="http://schemas.microsoft.com/office/drawing/2014/main" id="{FB177E3C-A24C-6B6F-17F1-8376DDF17FE8}"/>
              </a:ext>
            </a:extLst>
          </p:cNvPr>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D8A89D56-39DF-4CEC-996B-7C3752A05EB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C1C1DAD-84DD-3940-42E3-8F929CE9D681}"/>
              </a:ext>
            </a:extLst>
          </p:cNvPr>
          <p:cNvSpPr>
            <a:spLocks noGrp="1" noRot="1" noChangeAspect="1" noChangeArrowheads="1" noTextEdit="1"/>
          </p:cNvSpPr>
          <p:nvPr>
            <p:ph type="sldImg"/>
          </p:nvPr>
        </p:nvSpPr>
        <p:spPr>
          <a:ln/>
        </p:spPr>
      </p:sp>
      <p:sp>
        <p:nvSpPr>
          <p:cNvPr id="11267" name="Notes Placeholder 2">
            <a:extLst>
              <a:ext uri="{FF2B5EF4-FFF2-40B4-BE49-F238E27FC236}">
                <a16:creationId xmlns:a16="http://schemas.microsoft.com/office/drawing/2014/main" id="{1C17AEE7-9437-71F8-EC68-1C6C3E6D5F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11268" name="Slide Number Placeholder 3">
            <a:extLst>
              <a:ext uri="{FF2B5EF4-FFF2-40B4-BE49-F238E27FC236}">
                <a16:creationId xmlns:a16="http://schemas.microsoft.com/office/drawing/2014/main" id="{65E4DD4B-EF41-3315-063E-CA91A98CAAA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FCA008D-4438-4DF8-98A6-CEA8B047DEE8}"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10E5860-625A-0F58-119A-382535765713}"/>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80EAD7BA-9A19-4C41-205F-3B02222026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dirty="0">
              <a:latin typeface="TimesNewRomanPSMT"/>
            </a:endParaRPr>
          </a:p>
        </p:txBody>
      </p:sp>
      <p:sp>
        <p:nvSpPr>
          <p:cNvPr id="29700" name="Slide Number Placeholder 3">
            <a:extLst>
              <a:ext uri="{FF2B5EF4-FFF2-40B4-BE49-F238E27FC236}">
                <a16:creationId xmlns:a16="http://schemas.microsoft.com/office/drawing/2014/main" id="{FC9F8E46-2859-D39E-E0AF-B0190D7F96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8E2882B2-B929-484A-9CB2-A6D2183B2CE7}"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7546C51-8C83-1735-56F3-BD24DF7763AD}"/>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20E5C46B-C097-1788-5FEB-609E86F614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31748" name="Slide Number Placeholder 3">
            <a:extLst>
              <a:ext uri="{FF2B5EF4-FFF2-40B4-BE49-F238E27FC236}">
                <a16:creationId xmlns:a16="http://schemas.microsoft.com/office/drawing/2014/main" id="{0D572E7C-FD5D-C031-7C12-3FE93578F89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755E4D2-E6F8-4A93-90F9-EE288A1C5747}" type="slidenum">
              <a:rPr lang="en-US" altLang="en-US" smtClean="0">
                <a:latin typeface="Calibri" panose="020F0502020204030204" pitchFamily="34" charset="0"/>
              </a:rPr>
              <a:pPr fontAlgn="base">
                <a:spcBef>
                  <a:spcPct val="0"/>
                </a:spcBef>
                <a:spcAft>
                  <a:spcPct val="0"/>
                </a:spcAft>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B8B804C-8582-4B70-5F0F-07E685855216}"/>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6B0EE5B-A436-7A60-C847-BE9B536A1BB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800" dirty="0">
                <a:latin typeface="TimesNewRomanPSMT"/>
              </a:rPr>
              <a:t>.</a:t>
            </a:r>
            <a:endParaRPr lang="en-US" altLang="en-US" dirty="0"/>
          </a:p>
        </p:txBody>
      </p:sp>
      <p:sp>
        <p:nvSpPr>
          <p:cNvPr id="33796" name="Slide Number Placeholder 3">
            <a:extLst>
              <a:ext uri="{FF2B5EF4-FFF2-40B4-BE49-F238E27FC236}">
                <a16:creationId xmlns:a16="http://schemas.microsoft.com/office/drawing/2014/main" id="{0239CF49-2A05-29A3-170D-8CD57519BC3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FA83AE2-6E5D-4E3F-BEC5-DBF14C164BEE}"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675D7E9-F5E3-282E-AB67-BF88F5008BBF}"/>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E5B48109-C84B-9E3D-6C91-10F655B56E9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dirty="0">
              <a:latin typeface="TimesNewRomanPSMT"/>
            </a:endParaRPr>
          </a:p>
        </p:txBody>
      </p:sp>
      <p:sp>
        <p:nvSpPr>
          <p:cNvPr id="35844" name="Slide Number Placeholder 3">
            <a:extLst>
              <a:ext uri="{FF2B5EF4-FFF2-40B4-BE49-F238E27FC236}">
                <a16:creationId xmlns:a16="http://schemas.microsoft.com/office/drawing/2014/main" id="{73648E3D-3643-092D-D817-3F47F493907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5A2E7FE-6173-4799-9C65-B147CA98D777}" type="slidenum">
              <a:rPr lang="en-US" altLang="en-US" smtClean="0">
                <a:latin typeface="Calibri" panose="020F0502020204030204" pitchFamily="34" charset="0"/>
              </a:rPr>
              <a:pPr fontAlgn="base">
                <a:spcBef>
                  <a:spcPct val="0"/>
                </a:spcBef>
                <a:spcAft>
                  <a:spcPct val="0"/>
                </a:spcAft>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A878DB5-C624-8CE0-F423-692F3C2E3754}"/>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A587A1A-F99B-A421-A282-782DB8AD6F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37892" name="Slide Number Placeholder 3">
            <a:extLst>
              <a:ext uri="{FF2B5EF4-FFF2-40B4-BE49-F238E27FC236}">
                <a16:creationId xmlns:a16="http://schemas.microsoft.com/office/drawing/2014/main" id="{173149D4-A08B-0044-18CC-C1BB95829D8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8FFF7E1-54C9-47E5-959E-86407747D550}" type="slidenum">
              <a:rPr lang="en-US" altLang="en-US" smtClean="0">
                <a:latin typeface="Calibri" panose="020F0502020204030204" pitchFamily="34" charset="0"/>
              </a:rPr>
              <a:pPr fontAlgn="base">
                <a:spcBef>
                  <a:spcPct val="0"/>
                </a:spcBef>
                <a:spcAft>
                  <a:spcPct val="0"/>
                </a:spcAft>
              </a:pPr>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718665A-282F-1512-4235-B1E9ACB6F1B2}"/>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40C9750E-3CCE-0F8A-E0C1-D429B13B09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DD6D942F-8B89-7458-51FD-CD8947E428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C9F40366-7520-416B-AB48-FA58A08387B4}" type="slidenum">
              <a:rPr lang="en-US" altLang="en-US" smtClean="0">
                <a:latin typeface="Calibri" panose="020F0502020204030204" pitchFamily="34" charset="0"/>
              </a:rPr>
              <a:pPr fontAlgn="base">
                <a:spcBef>
                  <a:spcPct val="0"/>
                </a:spcBef>
                <a:spcAft>
                  <a:spcPct val="0"/>
                </a:spcAft>
              </a:pPr>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7AAB0CF-7B14-8610-05F9-BAD4C395AC54}"/>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2F996A73-E9BB-FA0A-6BF5-669408DA92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dirty="0">
              <a:latin typeface="TimesNewRomanPSMT"/>
            </a:endParaRPr>
          </a:p>
        </p:txBody>
      </p:sp>
      <p:sp>
        <p:nvSpPr>
          <p:cNvPr id="41988" name="Slide Number Placeholder 3">
            <a:extLst>
              <a:ext uri="{FF2B5EF4-FFF2-40B4-BE49-F238E27FC236}">
                <a16:creationId xmlns:a16="http://schemas.microsoft.com/office/drawing/2014/main" id="{139E3AC5-BE07-A162-D32D-8859AB0E0F2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7930B65-0336-4F60-A1F4-82157419324E}" type="slidenum">
              <a:rPr lang="en-US" altLang="en-US" smtClean="0">
                <a:latin typeface="Calibri" panose="020F0502020204030204" pitchFamily="34" charset="0"/>
              </a:rPr>
              <a:pPr fontAlgn="base">
                <a:spcBef>
                  <a:spcPct val="0"/>
                </a:spcBef>
                <a:spcAft>
                  <a:spcPct val="0"/>
                </a:spcAft>
              </a:pPr>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E7268DB-F61C-AD30-39F9-31CCD405A737}"/>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04E8154C-9418-DF3D-A784-C4D438ADA6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46084" name="Slide Number Placeholder 3">
            <a:extLst>
              <a:ext uri="{FF2B5EF4-FFF2-40B4-BE49-F238E27FC236}">
                <a16:creationId xmlns:a16="http://schemas.microsoft.com/office/drawing/2014/main" id="{6A8D6876-F133-E072-A5B7-79E6712E115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1407A67-E6E3-46F1-9D78-99C4F31ED6FA}" type="slidenum">
              <a:rPr lang="en-US" altLang="en-US" smtClean="0">
                <a:latin typeface="Calibri" panose="020F0502020204030204" pitchFamily="34" charset="0"/>
              </a:rPr>
              <a:pPr fontAlgn="base">
                <a:spcBef>
                  <a:spcPct val="0"/>
                </a:spcBef>
                <a:spcAft>
                  <a:spcPct val="0"/>
                </a:spcAft>
              </a:pPr>
              <a:t>19</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9D1F085-7931-D1A1-4495-478A051B0412}"/>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9D9A04FD-08A2-072E-9BBC-49F99F1B72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48132" name="Slide Number Placeholder 3">
            <a:extLst>
              <a:ext uri="{FF2B5EF4-FFF2-40B4-BE49-F238E27FC236}">
                <a16:creationId xmlns:a16="http://schemas.microsoft.com/office/drawing/2014/main" id="{BA427FCD-589E-4662-2EE2-7C11AFC99E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19B76C0-164C-494C-861E-CFAB9AB8004F}" type="slidenum">
              <a:rPr lang="en-US" altLang="en-US" smtClean="0">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597853C-1BAA-CAA3-5F1C-02D198157856}"/>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000697D9-09BF-B730-49C6-3745CF1569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0180" name="Slide Number Placeholder 3">
            <a:extLst>
              <a:ext uri="{FF2B5EF4-FFF2-40B4-BE49-F238E27FC236}">
                <a16:creationId xmlns:a16="http://schemas.microsoft.com/office/drawing/2014/main" id="{2BF78E52-17E0-844E-A5A8-431955954FB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A15D2179-D706-4166-B3D9-E67FDF2D2096}"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EE812BA-FD44-6F71-B941-804B8E58FF60}"/>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0A04573D-B1C6-9ACC-B846-B25AF1B3DD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3316" name="Slide Number Placeholder 3">
            <a:extLst>
              <a:ext uri="{FF2B5EF4-FFF2-40B4-BE49-F238E27FC236}">
                <a16:creationId xmlns:a16="http://schemas.microsoft.com/office/drawing/2014/main" id="{1E29D24B-0233-6E99-8142-337A4E8844C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5314909-3F44-498A-895A-D934ABCA76BD}"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AFD68A9B-8A5B-9A32-2CC4-5E93217D026B}"/>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E0BAE8C7-D3C1-2EDD-67C9-04E059E7284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2228" name="Slide Number Placeholder 3">
            <a:extLst>
              <a:ext uri="{FF2B5EF4-FFF2-40B4-BE49-F238E27FC236}">
                <a16:creationId xmlns:a16="http://schemas.microsoft.com/office/drawing/2014/main" id="{34DADA44-A9D8-CCF0-E450-54D49ACBBC6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EE6B9934-E35D-401C-A8C4-5B49D72E3DC8}" type="slidenum">
              <a:rPr lang="en-US" altLang="en-US" smtClean="0">
                <a:latin typeface="Calibri" panose="020F0502020204030204" pitchFamily="34" charset="0"/>
              </a:rPr>
              <a:pPr fontAlgn="base">
                <a:spcBef>
                  <a:spcPct val="0"/>
                </a:spcBef>
                <a:spcAft>
                  <a:spcPct val="0"/>
                </a:spcAft>
              </a:pPr>
              <a:t>22</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52FC9E73-8E4C-CBAA-A2F9-973E4FEA1F25}"/>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0A10E36C-229E-03CC-CF77-9D41104DCC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sz="1800" dirty="0">
              <a:latin typeface="TimesNewRomanPSMT"/>
            </a:endParaRPr>
          </a:p>
          <a:p>
            <a:pPr eaLnBrk="1" hangingPunct="1"/>
            <a:endParaRPr lang="en-US" altLang="en-US" sz="1800" dirty="0">
              <a:latin typeface="TimesNewRomanPSMT"/>
            </a:endParaRPr>
          </a:p>
          <a:p>
            <a:pPr eaLnBrk="1" hangingPunct="1"/>
            <a:endParaRPr lang="en-US" altLang="en-US" dirty="0"/>
          </a:p>
        </p:txBody>
      </p:sp>
      <p:sp>
        <p:nvSpPr>
          <p:cNvPr id="54276" name="Slide Number Placeholder 3">
            <a:extLst>
              <a:ext uri="{FF2B5EF4-FFF2-40B4-BE49-F238E27FC236}">
                <a16:creationId xmlns:a16="http://schemas.microsoft.com/office/drawing/2014/main" id="{6434F158-8D2E-8188-4975-F470F1899AD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F50B929-580E-4409-B6D6-0E264AF919B7}" type="slidenum">
              <a:rPr lang="en-US" altLang="en-US" smtClean="0">
                <a:latin typeface="Calibri" panose="020F0502020204030204" pitchFamily="34" charset="0"/>
              </a:rPr>
              <a:pPr fontAlgn="base">
                <a:spcBef>
                  <a:spcPct val="0"/>
                </a:spcBef>
                <a:spcAft>
                  <a:spcPct val="0"/>
                </a:spcAft>
              </a:pPr>
              <a:t>23</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3A116F7-CD03-D93A-FD73-919AC97A187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74FF842E-2A9F-06CE-D979-FB9EF137291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6324" name="Slide Number Placeholder 3">
            <a:extLst>
              <a:ext uri="{FF2B5EF4-FFF2-40B4-BE49-F238E27FC236}">
                <a16:creationId xmlns:a16="http://schemas.microsoft.com/office/drawing/2014/main" id="{D0327325-8EAF-A93C-7E77-42EE4C18C38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7A43927A-816D-4F46-8E76-4D0A49D91610}" type="slidenum">
              <a:rPr lang="en-US" altLang="en-US" smtClean="0">
                <a:latin typeface="Calibri" panose="020F0502020204030204" pitchFamily="34" charset="0"/>
              </a:rPr>
              <a:pPr fontAlgn="base">
                <a:spcBef>
                  <a:spcPct val="0"/>
                </a:spcBef>
                <a:spcAft>
                  <a:spcPct val="0"/>
                </a:spcAft>
              </a:pPr>
              <a:t>24</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8A95D06-81C4-5F06-3041-95DE54CD822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2E3A9D50-5B54-1BDF-A6F1-CE5EF53378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58372" name="Slide Number Placeholder 3">
            <a:extLst>
              <a:ext uri="{FF2B5EF4-FFF2-40B4-BE49-F238E27FC236}">
                <a16:creationId xmlns:a16="http://schemas.microsoft.com/office/drawing/2014/main" id="{DF2A8AE2-2509-C459-CD87-C9A09C96D56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49249FA9-5945-4D07-8DC7-A697F7D7D8B0}" type="slidenum">
              <a:rPr lang="en-US" altLang="en-US" smtClean="0">
                <a:latin typeface="Calibri" panose="020F0502020204030204" pitchFamily="34" charset="0"/>
              </a:rPr>
              <a:pPr fontAlgn="base">
                <a:spcBef>
                  <a:spcPct val="0"/>
                </a:spcBef>
                <a:spcAft>
                  <a:spcPct val="0"/>
                </a:spcAft>
              </a:pPr>
              <a:t>25</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8017B052-8DEC-97C2-1888-8E5F44F1CABA}"/>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C0BBDBB3-92FF-BA7A-B9F7-5C96BC87BC9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60420" name="Slide Number Placeholder 3">
            <a:extLst>
              <a:ext uri="{FF2B5EF4-FFF2-40B4-BE49-F238E27FC236}">
                <a16:creationId xmlns:a16="http://schemas.microsoft.com/office/drawing/2014/main" id="{A679014C-AEFF-1137-9196-422EF14E65F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774FFA1-4499-4EFD-AF5B-C6CA908EDE51}" type="slidenum">
              <a:rPr lang="en-US" altLang="en-US" smtClean="0">
                <a:latin typeface="Calibri" panose="020F0502020204030204" pitchFamily="34" charset="0"/>
              </a:rPr>
              <a:pPr fontAlgn="base">
                <a:spcBef>
                  <a:spcPct val="0"/>
                </a:spcBef>
                <a:spcAft>
                  <a:spcPct val="0"/>
                </a:spcAft>
              </a:pPr>
              <a:t>26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4A827DD-EAFF-5B82-E24F-AFE0AFACA650}"/>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7899885-FD35-A030-634B-18FA9E8071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5364" name="Slide Number Placeholder 3">
            <a:extLst>
              <a:ext uri="{FF2B5EF4-FFF2-40B4-BE49-F238E27FC236}">
                <a16:creationId xmlns:a16="http://schemas.microsoft.com/office/drawing/2014/main" id="{5287D7B0-5CA3-5867-EF9F-EFE4470B89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1DE97AD1-24DA-4AF8-98E0-EC3869F33F4B}"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48F5FEB-C997-0CC9-B207-3F16F25167A1}"/>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45DC1210-548A-A17F-9BDB-CB19FB4EFD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7412" name="Slide Number Placeholder 3">
            <a:extLst>
              <a:ext uri="{FF2B5EF4-FFF2-40B4-BE49-F238E27FC236}">
                <a16:creationId xmlns:a16="http://schemas.microsoft.com/office/drawing/2014/main" id="{37EA6A36-C928-B4BF-C42A-684854A662B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9D2E8F89-91C8-48B0-9CE0-40667496444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3E9F136-A842-1C43-1768-CECAB7C51C5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9138DBB2-0709-92FB-DC2C-E89CB43307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19460" name="Slide Number Placeholder 3">
            <a:extLst>
              <a:ext uri="{FF2B5EF4-FFF2-40B4-BE49-F238E27FC236}">
                <a16:creationId xmlns:a16="http://schemas.microsoft.com/office/drawing/2014/main" id="{780F91EF-3010-E1B9-8D24-F904F36FE9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3FF7A085-3E33-48E0-825E-6FC28E98EA69}"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B9A430AC-62DC-1934-481F-1AC4BC2976A3}"/>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A4381C52-486D-975F-4597-A8FAE7A0F7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1508" name="Slide Number Placeholder 3">
            <a:extLst>
              <a:ext uri="{FF2B5EF4-FFF2-40B4-BE49-F238E27FC236}">
                <a16:creationId xmlns:a16="http://schemas.microsoft.com/office/drawing/2014/main" id="{5F55CC04-DBBD-2C9C-342E-125BCC21F54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B0F95757-11DB-4A9D-A7FC-BB11A120B1C8}" type="slidenum">
              <a:rPr lang="en-US" altLang="en-US" smtClean="0">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355B16E-3440-8C7E-7E92-498B0FA1B240}"/>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C80AA7CC-B492-E4E9-18E6-C3DD38AE95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3556" name="Slide Number Placeholder 3">
            <a:extLst>
              <a:ext uri="{FF2B5EF4-FFF2-40B4-BE49-F238E27FC236}">
                <a16:creationId xmlns:a16="http://schemas.microsoft.com/office/drawing/2014/main" id="{2237D5F5-344B-0881-35A8-4E1EB53B619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5C2AADEF-CE70-4435-9B02-F10B569E7A05}" type="slidenum">
              <a:rPr lang="en-US" altLang="en-US" smtClean="0">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044EFD6-7813-40D7-2011-4CD8F4977DA0}"/>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17F9BBBC-40E8-D50E-B6FD-77A6376B7C5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5604" name="Slide Number Placeholder 3">
            <a:extLst>
              <a:ext uri="{FF2B5EF4-FFF2-40B4-BE49-F238E27FC236}">
                <a16:creationId xmlns:a16="http://schemas.microsoft.com/office/drawing/2014/main" id="{DE0551D7-FE67-137B-DC51-21F2BB662CA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635D06FF-F5DA-4AC3-B4B5-C3F02D987D02}" type="slidenum">
              <a:rPr lang="en-US" altLang="en-US" smtClean="0">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4E6A1E2-0634-BC93-E0E4-FD34645590C8}"/>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C0CAB096-0BA3-AF63-7229-AF927BE1C7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7652" name="Slide Number Placeholder 3">
            <a:extLst>
              <a:ext uri="{FF2B5EF4-FFF2-40B4-BE49-F238E27FC236}">
                <a16:creationId xmlns:a16="http://schemas.microsoft.com/office/drawing/2014/main" id="{A493F4B1-E65C-BF37-3776-0CAC1141530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D93BFE79-5579-40E0-8788-64A55BF41ABB}" type="slidenum">
              <a:rPr lang="en-US" altLang="en-US" smtClean="0">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CF171D-A031-9833-434D-5C6DABB5B4C0}"/>
              </a:ext>
            </a:extLst>
          </p:cNvPr>
          <p:cNvSpPr/>
          <p:nvPr/>
        </p:nvSpPr>
        <p:spPr>
          <a:xfrm>
            <a:off x="685800" y="1346947"/>
            <a:ext cx="7772400" cy="80683"/>
          </a:xfrm>
          <a:prstGeom prst="rect">
            <a:avLst/>
          </a:prstGeom>
          <a:blipFill dpi="0" rotWithShape="1">
            <a:blip r:embed="rId2">
              <a:alphaModFix amt="80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22779B5-0425-25CF-2353-AD85B8CAC8E4}"/>
              </a:ext>
            </a:extLst>
          </p:cNvPr>
          <p:cNvSpPr/>
          <p:nvPr/>
        </p:nvSpPr>
        <p:spPr>
          <a:xfrm>
            <a:off x="685800" y="4282763"/>
            <a:ext cx="7772400" cy="80683"/>
          </a:xfrm>
          <a:prstGeom prst="rect">
            <a:avLst/>
          </a:prstGeom>
          <a:blipFill dpi="0" rotWithShape="1">
            <a:blip r:embed="rId2">
              <a:alphaModFix amt="80000"/>
              <a:lum bright="70000" contrast="-70000"/>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A72A504-F015-CE56-29E1-ED92EABEC6D7}"/>
              </a:ext>
            </a:extLst>
          </p:cNvPr>
          <p:cNvSpPr/>
          <p:nvPr/>
        </p:nvSpPr>
        <p:spPr>
          <a:xfrm>
            <a:off x="685800" y="1484779"/>
            <a:ext cx="7772400" cy="274320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12">
            <a:extLst>
              <a:ext uri="{FF2B5EF4-FFF2-40B4-BE49-F238E27FC236}">
                <a16:creationId xmlns:a16="http://schemas.microsoft.com/office/drawing/2014/main" id="{D27F8204-2304-42A1-C775-4A3392E1C95A}"/>
              </a:ext>
            </a:extLst>
          </p:cNvPr>
          <p:cNvGrpSpPr>
            <a:grpSpLocks noChangeAspect="1"/>
          </p:cNvGrpSpPr>
          <p:nvPr/>
        </p:nvGrpSpPr>
        <p:grpSpPr bwMode="auto">
          <a:xfrm>
            <a:off x="7234238" y="4106863"/>
            <a:ext cx="914400" cy="914400"/>
            <a:chOff x="9685338" y="4460675"/>
            <a:chExt cx="1080904" cy="1080902"/>
          </a:xfrm>
        </p:grpSpPr>
        <p:sp>
          <p:nvSpPr>
            <p:cNvPr id="8" name="Oval 7">
              <a:extLst>
                <a:ext uri="{FF2B5EF4-FFF2-40B4-BE49-F238E27FC236}">
                  <a16:creationId xmlns:a16="http://schemas.microsoft.com/office/drawing/2014/main" id="{E28CEBEC-BABD-59D2-1D2C-7179AC42BF29}"/>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9" name="Oval 14">
              <a:extLst>
                <a:ext uri="{FF2B5EF4-FFF2-40B4-BE49-F238E27FC236}">
                  <a16:creationId xmlns:a16="http://schemas.microsoft.com/office/drawing/2014/main" id="{85CF69EA-9367-EB2B-42E4-AE0381BAAFB5}"/>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0A1CBC0D-C54D-21AB-75B4-01F89349421E}"/>
              </a:ext>
            </a:extLst>
          </p:cNvPr>
          <p:cNvSpPr>
            <a:spLocks noGrp="1"/>
          </p:cNvSpPr>
          <p:nvPr>
            <p:ph type="dt" sz="half" idx="10"/>
          </p:nvPr>
        </p:nvSpPr>
        <p:spPr/>
        <p:txBody>
          <a:bodyPr/>
          <a:lstStyle>
            <a:lvl1pPr>
              <a:defRPr/>
            </a:lvl1pPr>
          </a:lstStyle>
          <a:p>
            <a:pPr>
              <a:defRPr/>
            </a:pPr>
            <a:endParaRPr lang="en-US" altLang="en-US"/>
          </a:p>
        </p:txBody>
      </p:sp>
      <p:sp>
        <p:nvSpPr>
          <p:cNvPr id="11" name="Footer Placeholder 4">
            <a:extLst>
              <a:ext uri="{FF2B5EF4-FFF2-40B4-BE49-F238E27FC236}">
                <a16:creationId xmlns:a16="http://schemas.microsoft.com/office/drawing/2014/main" id="{F9712527-CD1A-BE05-47A5-17DCD06A9E6E}"/>
              </a:ext>
            </a:extLst>
          </p:cNvPr>
          <p:cNvSpPr>
            <a:spLocks noGrp="1"/>
          </p:cNvSpPr>
          <p:nvPr>
            <p:ph type="ftr" sz="quarter" idx="11"/>
          </p:nvPr>
        </p:nvSpPr>
        <p:spPr>
          <a:xfrm>
            <a:off x="812800" y="6272213"/>
            <a:ext cx="4745038" cy="365125"/>
          </a:xfrm>
        </p:spPr>
        <p:txBody>
          <a:bodyPr/>
          <a:lstStyle>
            <a:lvl1pPr>
              <a:defRPr/>
            </a:lvl1pPr>
          </a:lstStyle>
          <a:p>
            <a:pPr>
              <a:defRPr/>
            </a:pPr>
            <a:endParaRPr lang="en-US" altLang="en-US"/>
          </a:p>
        </p:txBody>
      </p:sp>
      <p:sp>
        <p:nvSpPr>
          <p:cNvPr id="12" name="Slide Number Placeholder 5">
            <a:extLst>
              <a:ext uri="{FF2B5EF4-FFF2-40B4-BE49-F238E27FC236}">
                <a16:creationId xmlns:a16="http://schemas.microsoft.com/office/drawing/2014/main" id="{2B3B1D89-10C2-C2EE-075E-9A93E08B899C}"/>
              </a:ext>
            </a:extLst>
          </p:cNvPr>
          <p:cNvSpPr>
            <a:spLocks noGrp="1"/>
          </p:cNvSpPr>
          <p:nvPr>
            <p:ph type="sldNum" sz="quarter" idx="12"/>
          </p:nvPr>
        </p:nvSpPr>
        <p:spPr>
          <a:xfrm>
            <a:off x="7243763" y="4227513"/>
            <a:ext cx="895350" cy="639762"/>
          </a:xfrm>
        </p:spPr>
        <p:txBody>
          <a:bodyPr/>
          <a:lstStyle>
            <a:lvl1pPr>
              <a:defRPr sz="2800" b="1" smtClean="0"/>
            </a:lvl1pPr>
          </a:lstStyle>
          <a:p>
            <a:pPr>
              <a:defRPr/>
            </a:pPr>
            <a:fld id="{A6B40589-66DD-47FF-A0D4-F9738CC896AD}" type="slidenum">
              <a:rPr lang="en-US" altLang="en-US"/>
              <a:pPr>
                <a:defRPr/>
              </a:pPr>
              <a:t>‹#›</a:t>
            </a:fld>
            <a:endParaRPr lang="en-US" altLang="en-US" dirty="0"/>
          </a:p>
        </p:txBody>
      </p:sp>
    </p:spTree>
    <p:extLst>
      <p:ext uri="{BB962C8B-B14F-4D97-AF65-F5344CB8AC3E}">
        <p14:creationId xmlns:p14="http://schemas.microsoft.com/office/powerpoint/2010/main" val="428207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920AD0B-CB36-6DAD-F3A6-919A47195F7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76F3310-E998-E417-16DE-91388334717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F02F127-4F81-50A2-C4B7-369F15DDDFBB}"/>
              </a:ext>
            </a:extLst>
          </p:cNvPr>
          <p:cNvSpPr>
            <a:spLocks noGrp="1"/>
          </p:cNvSpPr>
          <p:nvPr>
            <p:ph type="sldNum" sz="quarter" idx="12"/>
          </p:nvPr>
        </p:nvSpPr>
        <p:spPr/>
        <p:txBody>
          <a:bodyPr/>
          <a:lstStyle>
            <a:lvl1pPr>
              <a:defRPr/>
            </a:lvl1pPr>
          </a:lstStyle>
          <a:p>
            <a:pPr>
              <a:defRPr/>
            </a:pPr>
            <a:fld id="{B7F00AB7-F5B5-4296-8B00-D654AC5C7898}" type="slidenum">
              <a:rPr lang="en-US" altLang="en-US"/>
              <a:pPr>
                <a:defRPr/>
              </a:pPr>
              <a:t>‹#›</a:t>
            </a:fld>
            <a:endParaRPr lang="en-US" altLang="en-US" dirty="0"/>
          </a:p>
        </p:txBody>
      </p:sp>
    </p:spTree>
    <p:extLst>
      <p:ext uri="{BB962C8B-B14F-4D97-AF65-F5344CB8AC3E}">
        <p14:creationId xmlns:p14="http://schemas.microsoft.com/office/powerpoint/2010/main" val="295949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68A83DF-BA1C-5A91-5867-AC579E24802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9BB5048-6B59-A53A-8F01-E4E6C8EA1D6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61DC07-5D06-EFDC-4933-8B6D4ED82951}"/>
              </a:ext>
            </a:extLst>
          </p:cNvPr>
          <p:cNvSpPr>
            <a:spLocks noGrp="1"/>
          </p:cNvSpPr>
          <p:nvPr>
            <p:ph type="sldNum" sz="quarter" idx="12"/>
          </p:nvPr>
        </p:nvSpPr>
        <p:spPr/>
        <p:txBody>
          <a:bodyPr/>
          <a:lstStyle>
            <a:lvl1pPr>
              <a:defRPr/>
            </a:lvl1pPr>
          </a:lstStyle>
          <a:p>
            <a:pPr>
              <a:defRPr/>
            </a:pPr>
            <a:fld id="{B7FA71D7-C31A-4678-A255-CA3E2148BB2A}" type="slidenum">
              <a:rPr lang="en-US" altLang="en-US"/>
              <a:pPr>
                <a:defRPr/>
              </a:pPr>
              <a:t>‹#›</a:t>
            </a:fld>
            <a:endParaRPr lang="en-US" altLang="en-US" dirty="0"/>
          </a:p>
        </p:txBody>
      </p:sp>
    </p:spTree>
    <p:extLst>
      <p:ext uri="{BB962C8B-B14F-4D97-AF65-F5344CB8AC3E}">
        <p14:creationId xmlns:p14="http://schemas.microsoft.com/office/powerpoint/2010/main" val="4039022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0D651-F051-B283-EBCE-0566B2EA951C}"/>
              </a:ext>
            </a:extLst>
          </p:cNvPr>
          <p:cNvSpPr>
            <a:spLocks noGrp="1"/>
          </p:cNvSpPr>
          <p:nvPr>
            <p:ph type="dt" sz="half" idx="10"/>
          </p:nvPr>
        </p:nvSpPr>
        <p:spPr>
          <a:xfrm>
            <a:off x="457200" y="6245225"/>
            <a:ext cx="2133600" cy="476250"/>
          </a:xfrm>
        </p:spPr>
        <p:txBody>
          <a:bodyPr/>
          <a:lstStyle>
            <a:lvl1pPr>
              <a:defRPr dirty="0"/>
            </a:lvl1pPr>
          </a:lstStyle>
          <a:p>
            <a:pPr>
              <a:defRPr/>
            </a:pPr>
            <a:endParaRPr lang="en-US" altLang="en-US"/>
          </a:p>
        </p:txBody>
      </p:sp>
      <p:sp>
        <p:nvSpPr>
          <p:cNvPr id="6" name="Footer Placeholder 5">
            <a:extLst>
              <a:ext uri="{FF2B5EF4-FFF2-40B4-BE49-F238E27FC236}">
                <a16:creationId xmlns:a16="http://schemas.microsoft.com/office/drawing/2014/main" id="{1D87308D-1732-7B3D-4377-91315AE3DA20}"/>
              </a:ext>
            </a:extLst>
          </p:cNvPr>
          <p:cNvSpPr>
            <a:spLocks noGrp="1"/>
          </p:cNvSpPr>
          <p:nvPr>
            <p:ph type="ftr" sz="quarter" idx="11"/>
          </p:nvPr>
        </p:nvSpPr>
        <p:spPr>
          <a:xfrm>
            <a:off x="3124200" y="6245225"/>
            <a:ext cx="2895600" cy="476250"/>
          </a:xfrm>
        </p:spPr>
        <p:txBody>
          <a:bodyPr/>
          <a:lstStyle>
            <a:lvl1pPr>
              <a:defRPr dirty="0"/>
            </a:lvl1pPr>
          </a:lstStyle>
          <a:p>
            <a:pPr>
              <a:defRPr/>
            </a:pPr>
            <a:endParaRPr lang="en-US" altLang="en-US"/>
          </a:p>
        </p:txBody>
      </p:sp>
      <p:sp>
        <p:nvSpPr>
          <p:cNvPr id="7" name="Slide Number Placeholder 6">
            <a:extLst>
              <a:ext uri="{FF2B5EF4-FFF2-40B4-BE49-F238E27FC236}">
                <a16:creationId xmlns:a16="http://schemas.microsoft.com/office/drawing/2014/main" id="{C69DD4B5-52F2-285C-2132-39C65FCA1501}"/>
              </a:ext>
            </a:extLst>
          </p:cNvPr>
          <p:cNvSpPr>
            <a:spLocks noGrp="1"/>
          </p:cNvSpPr>
          <p:nvPr>
            <p:ph type="sldNum" sz="quarter" idx="12"/>
          </p:nvPr>
        </p:nvSpPr>
        <p:spPr>
          <a:xfrm>
            <a:off x="6553200" y="6245225"/>
            <a:ext cx="2133600" cy="476250"/>
          </a:xfrm>
        </p:spPr>
        <p:txBody>
          <a:bodyPr/>
          <a:lstStyle>
            <a:lvl1pPr>
              <a:defRPr/>
            </a:lvl1pPr>
          </a:lstStyle>
          <a:p>
            <a:pPr>
              <a:defRPr/>
            </a:pPr>
            <a:fld id="{D6B0D126-2218-4321-9840-EBAD41B13B18}" type="slidenum">
              <a:rPr lang="en-US" altLang="en-US"/>
              <a:pPr>
                <a:defRPr/>
              </a:pPr>
              <a:t>‹#›</a:t>
            </a:fld>
            <a:endParaRPr lang="en-US" altLang="en-US" dirty="0"/>
          </a:p>
        </p:txBody>
      </p:sp>
    </p:spTree>
    <p:extLst>
      <p:ext uri="{BB962C8B-B14F-4D97-AF65-F5344CB8AC3E}">
        <p14:creationId xmlns:p14="http://schemas.microsoft.com/office/powerpoint/2010/main" val="154376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643E449-8990-069C-3734-BFC8936AC9BA}"/>
              </a:ext>
            </a:extLst>
          </p:cNvPr>
          <p:cNvSpPr>
            <a:spLocks noGrp="1"/>
          </p:cNvSpPr>
          <p:nvPr>
            <p:ph type="dt" sz="half" idx="10"/>
          </p:nvPr>
        </p:nvSpPr>
        <p:spPr>
          <a:xfrm>
            <a:off x="457200" y="6245225"/>
            <a:ext cx="2133600" cy="476250"/>
          </a:xfrm>
        </p:spPr>
        <p:txBody>
          <a:bodyPr/>
          <a:lstStyle>
            <a:lvl1pPr>
              <a:defRPr dirty="0"/>
            </a:lvl1pPr>
          </a:lstStyle>
          <a:p>
            <a:pPr>
              <a:defRPr/>
            </a:pPr>
            <a:endParaRPr lang="en-US" altLang="en-US"/>
          </a:p>
        </p:txBody>
      </p:sp>
      <p:sp>
        <p:nvSpPr>
          <p:cNvPr id="7" name="Footer Placeholder 6">
            <a:extLst>
              <a:ext uri="{FF2B5EF4-FFF2-40B4-BE49-F238E27FC236}">
                <a16:creationId xmlns:a16="http://schemas.microsoft.com/office/drawing/2014/main" id="{E1304E50-C868-4B4E-2CDA-229F21BBCAC1}"/>
              </a:ext>
            </a:extLst>
          </p:cNvPr>
          <p:cNvSpPr>
            <a:spLocks noGrp="1"/>
          </p:cNvSpPr>
          <p:nvPr>
            <p:ph type="ftr" sz="quarter" idx="11"/>
          </p:nvPr>
        </p:nvSpPr>
        <p:spPr>
          <a:xfrm>
            <a:off x="3124200" y="6245225"/>
            <a:ext cx="2895600" cy="476250"/>
          </a:xfrm>
        </p:spPr>
        <p:txBody>
          <a:bodyPr/>
          <a:lstStyle>
            <a:lvl1pPr>
              <a:defRPr dirty="0"/>
            </a:lvl1pPr>
          </a:lstStyle>
          <a:p>
            <a:pPr>
              <a:defRPr/>
            </a:pPr>
            <a:endParaRPr lang="en-US" altLang="en-US"/>
          </a:p>
        </p:txBody>
      </p:sp>
      <p:sp>
        <p:nvSpPr>
          <p:cNvPr id="8" name="Slide Number Placeholder 7">
            <a:extLst>
              <a:ext uri="{FF2B5EF4-FFF2-40B4-BE49-F238E27FC236}">
                <a16:creationId xmlns:a16="http://schemas.microsoft.com/office/drawing/2014/main" id="{DDF5F15F-AF74-3896-C97F-E88FC5C845E3}"/>
              </a:ext>
            </a:extLst>
          </p:cNvPr>
          <p:cNvSpPr>
            <a:spLocks noGrp="1"/>
          </p:cNvSpPr>
          <p:nvPr>
            <p:ph type="sldNum" sz="quarter" idx="12"/>
          </p:nvPr>
        </p:nvSpPr>
        <p:spPr>
          <a:xfrm>
            <a:off x="6553200" y="6245225"/>
            <a:ext cx="2133600" cy="476250"/>
          </a:xfrm>
        </p:spPr>
        <p:txBody>
          <a:bodyPr/>
          <a:lstStyle>
            <a:lvl1pPr>
              <a:defRPr/>
            </a:lvl1pPr>
          </a:lstStyle>
          <a:p>
            <a:pPr>
              <a:defRPr/>
            </a:pPr>
            <a:fld id="{8A0C051C-E9F6-432D-98B1-CF76651AF821}" type="slidenum">
              <a:rPr lang="en-US" altLang="en-US"/>
              <a:pPr>
                <a:defRPr/>
              </a:pPr>
              <a:t>‹#›</a:t>
            </a:fld>
            <a:endParaRPr lang="en-US" altLang="en-US" dirty="0"/>
          </a:p>
        </p:txBody>
      </p:sp>
    </p:spTree>
    <p:extLst>
      <p:ext uri="{BB962C8B-B14F-4D97-AF65-F5344CB8AC3E}">
        <p14:creationId xmlns:p14="http://schemas.microsoft.com/office/powerpoint/2010/main" val="140337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30184C4-F427-A2D5-EA78-1CC63EA503C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29C7424-4417-60CC-27AD-96D3E6D2EB6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421CE71-931C-0759-A7E2-B74E9B734447}"/>
              </a:ext>
            </a:extLst>
          </p:cNvPr>
          <p:cNvSpPr>
            <a:spLocks noGrp="1"/>
          </p:cNvSpPr>
          <p:nvPr>
            <p:ph type="sldNum" sz="quarter" idx="12"/>
          </p:nvPr>
        </p:nvSpPr>
        <p:spPr/>
        <p:txBody>
          <a:bodyPr/>
          <a:lstStyle>
            <a:lvl1pPr>
              <a:defRPr/>
            </a:lvl1pPr>
          </a:lstStyle>
          <a:p>
            <a:pPr>
              <a:defRPr/>
            </a:pPr>
            <a:fld id="{0D17F74F-AC75-4991-B103-226AB5C6257E}" type="slidenum">
              <a:rPr lang="en-US" altLang="en-US"/>
              <a:pPr>
                <a:defRPr/>
              </a:pPr>
              <a:t>‹#›</a:t>
            </a:fld>
            <a:endParaRPr lang="en-US" altLang="en-US" dirty="0"/>
          </a:p>
        </p:txBody>
      </p:sp>
    </p:spTree>
    <p:extLst>
      <p:ext uri="{BB962C8B-B14F-4D97-AF65-F5344CB8AC3E}">
        <p14:creationId xmlns:p14="http://schemas.microsoft.com/office/powerpoint/2010/main" val="213901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EDD31F-1C7A-3848-1911-122F0AA193FD}"/>
              </a:ext>
            </a:extLst>
          </p:cNvPr>
          <p:cNvSpPr/>
          <p:nvPr/>
        </p:nvSpPr>
        <p:spPr>
          <a:xfrm>
            <a:off x="0" y="4917989"/>
            <a:ext cx="9144000" cy="1940010"/>
          </a:xfrm>
          <a:prstGeom prst="rect">
            <a:avLst/>
          </a:prstGeom>
          <a:blipFill dpi="0" rotWithShape="1">
            <a:blip r:embed="rId2">
              <a:alphaModFix amt="8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9">
            <a:extLst>
              <a:ext uri="{FF2B5EF4-FFF2-40B4-BE49-F238E27FC236}">
                <a16:creationId xmlns:a16="http://schemas.microsoft.com/office/drawing/2014/main" id="{934D32D5-1B6A-C2CA-339B-A90BB93EB334}"/>
              </a:ext>
            </a:extLst>
          </p:cNvPr>
          <p:cNvGrpSpPr>
            <a:grpSpLocks noChangeAspect="1"/>
          </p:cNvGrpSpPr>
          <p:nvPr/>
        </p:nvGrpSpPr>
        <p:grpSpPr bwMode="auto">
          <a:xfrm>
            <a:off x="633413" y="2430463"/>
            <a:ext cx="914400" cy="914400"/>
            <a:chOff x="9685338" y="4460675"/>
            <a:chExt cx="1080904" cy="1080902"/>
          </a:xfrm>
        </p:grpSpPr>
        <p:sp>
          <p:nvSpPr>
            <p:cNvPr id="6" name="Oval 5">
              <a:extLst>
                <a:ext uri="{FF2B5EF4-FFF2-40B4-BE49-F238E27FC236}">
                  <a16:creationId xmlns:a16="http://schemas.microsoft.com/office/drawing/2014/main" id="{73050843-1BDA-5EDB-CAE7-B643B2F86122}"/>
                </a:ext>
              </a:extLst>
            </p:cNvPr>
            <p:cNvSpPr/>
            <p:nvPr/>
          </p:nvSpPr>
          <p:spPr>
            <a:xfrm>
              <a:off x="9685338" y="4460675"/>
              <a:ext cx="1080904" cy="1080902"/>
            </a:xfrm>
            <a:prstGeom prst="ellipse">
              <a:avLst/>
            </a:prstGeom>
            <a:blipFill dpi="0" rotWithShape="1">
              <a:blip r:embed="rId3">
                <a:duotone>
                  <a:schemeClr val="accent1">
                    <a:shade val="45000"/>
                    <a:satMod val="135000"/>
                  </a:schemeClr>
                  <a:prstClr val="white"/>
                </a:duotone>
              </a:blip>
              <a:srcRect/>
              <a:tile tx="0" ty="0" sx="85000" sy="85000" flip="none" algn="tl"/>
            </a:blipFill>
            <a:ln w="25400" cap="flat" cmpd="sng" algn="ctr">
              <a:noFill/>
              <a:prstDash val="solid"/>
            </a:ln>
            <a:effectLst/>
          </p:spPr>
        </p:sp>
        <p:sp>
          <p:nvSpPr>
            <p:cNvPr id="7" name="Oval 12">
              <a:extLst>
                <a:ext uri="{FF2B5EF4-FFF2-40B4-BE49-F238E27FC236}">
                  <a16:creationId xmlns:a16="http://schemas.microsoft.com/office/drawing/2014/main" id="{604CBC5A-F0FB-7B7E-4EFE-390F81110B61}"/>
                </a:ext>
              </a:extLst>
            </p:cNvPr>
            <p:cNvSpPr>
              <a:spLocks noChangeArrowheads="1"/>
            </p:cNvSpPr>
            <p:nvPr/>
          </p:nvSpPr>
          <p:spPr bwMode="auto">
            <a:xfrm>
              <a:off x="9793429" y="4568765"/>
              <a:ext cx="864723" cy="864722"/>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601316A-9FD1-D84F-8C76-E4A7D0A9F0DA}"/>
              </a:ext>
            </a:extLst>
          </p:cNvPr>
          <p:cNvSpPr>
            <a:spLocks noGrp="1"/>
          </p:cNvSpPr>
          <p:nvPr>
            <p:ph type="dt" sz="half" idx="10"/>
          </p:nvPr>
        </p:nvSpPr>
        <p:spPr>
          <a:xfrm>
            <a:off x="6445250" y="6272213"/>
            <a:ext cx="1982788" cy="365125"/>
          </a:xfrm>
        </p:spPr>
        <p:txBody>
          <a:bodyPr/>
          <a:lstStyle>
            <a:lvl1pPr>
              <a:defRPr dirty="0">
                <a:solidFill>
                  <a:schemeClr val="accent1">
                    <a:lumMod val="50000"/>
                  </a:schemeClr>
                </a:solidFill>
              </a:defRPr>
            </a:lvl1pPr>
          </a:lstStyle>
          <a:p>
            <a:pPr>
              <a:defRPr/>
            </a:pPr>
            <a:endParaRPr lang="en-US" altLang="en-US"/>
          </a:p>
        </p:txBody>
      </p:sp>
      <p:sp>
        <p:nvSpPr>
          <p:cNvPr id="9" name="Footer Placeholder 4">
            <a:extLst>
              <a:ext uri="{FF2B5EF4-FFF2-40B4-BE49-F238E27FC236}">
                <a16:creationId xmlns:a16="http://schemas.microsoft.com/office/drawing/2014/main" id="{7210FFA5-DBED-4018-43CD-DABBA96A7661}"/>
              </a:ext>
            </a:extLst>
          </p:cNvPr>
          <p:cNvSpPr>
            <a:spLocks noGrp="1"/>
          </p:cNvSpPr>
          <p:nvPr>
            <p:ph type="ftr" sz="quarter" idx="11"/>
          </p:nvPr>
        </p:nvSpPr>
        <p:spPr>
          <a:xfrm>
            <a:off x="1636713" y="6272213"/>
            <a:ext cx="4745037" cy="365125"/>
          </a:xfrm>
        </p:spPr>
        <p:txBody>
          <a:bodyPr/>
          <a:lstStyle>
            <a:lvl1pPr>
              <a:defRPr dirty="0">
                <a:solidFill>
                  <a:schemeClr val="accent1">
                    <a:lumMod val="50000"/>
                  </a:schemeClr>
                </a:solidFill>
              </a:defRPr>
            </a:lvl1pPr>
          </a:lstStyle>
          <a:p>
            <a:pPr>
              <a:defRPr/>
            </a:pPr>
            <a:endParaRPr lang="en-US" altLang="en-US"/>
          </a:p>
        </p:txBody>
      </p:sp>
      <p:sp>
        <p:nvSpPr>
          <p:cNvPr id="10" name="Slide Number Placeholder 5">
            <a:extLst>
              <a:ext uri="{FF2B5EF4-FFF2-40B4-BE49-F238E27FC236}">
                <a16:creationId xmlns:a16="http://schemas.microsoft.com/office/drawing/2014/main" id="{197BA83A-D46E-5447-EDBB-1D3AF797A3E9}"/>
              </a:ext>
            </a:extLst>
          </p:cNvPr>
          <p:cNvSpPr>
            <a:spLocks noGrp="1"/>
          </p:cNvSpPr>
          <p:nvPr>
            <p:ph type="sldNum" sz="quarter" idx="12"/>
          </p:nvPr>
        </p:nvSpPr>
        <p:spPr>
          <a:xfrm>
            <a:off x="646113" y="2508250"/>
            <a:ext cx="890587" cy="720725"/>
          </a:xfrm>
        </p:spPr>
        <p:txBody>
          <a:bodyPr/>
          <a:lstStyle>
            <a:lvl1pPr>
              <a:defRPr sz="2800" smtClean="0"/>
            </a:lvl1pPr>
          </a:lstStyle>
          <a:p>
            <a:pPr>
              <a:defRPr/>
            </a:pPr>
            <a:fld id="{C3B61021-F062-4826-9619-FFAC6B255058}" type="slidenum">
              <a:rPr lang="en-US" altLang="en-US"/>
              <a:pPr>
                <a:defRPr/>
              </a:pPr>
              <a:t>‹#›</a:t>
            </a:fld>
            <a:endParaRPr lang="en-US" altLang="en-US" dirty="0"/>
          </a:p>
        </p:txBody>
      </p:sp>
    </p:spTree>
    <p:extLst>
      <p:ext uri="{BB962C8B-B14F-4D97-AF65-F5344CB8AC3E}">
        <p14:creationId xmlns:p14="http://schemas.microsoft.com/office/powerpoint/2010/main" val="3830879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A3933B1-C182-1316-EE81-E9090684AA4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A91BBEB-3031-A34C-B2CD-CCDE23FC7FA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D6239C70-17EC-D6F7-72BA-094B2B3EAD61}"/>
              </a:ext>
            </a:extLst>
          </p:cNvPr>
          <p:cNvSpPr>
            <a:spLocks noGrp="1"/>
          </p:cNvSpPr>
          <p:nvPr>
            <p:ph type="sldNum" sz="quarter" idx="12"/>
          </p:nvPr>
        </p:nvSpPr>
        <p:spPr/>
        <p:txBody>
          <a:bodyPr/>
          <a:lstStyle>
            <a:lvl1pPr>
              <a:defRPr/>
            </a:lvl1pPr>
          </a:lstStyle>
          <a:p>
            <a:pPr>
              <a:defRPr/>
            </a:pPr>
            <a:fld id="{E4B54EEC-C0F1-4FC7-B55E-5706A9F7507C}" type="slidenum">
              <a:rPr lang="en-US" altLang="en-US"/>
              <a:pPr>
                <a:defRPr/>
              </a:pPr>
              <a:t>‹#›</a:t>
            </a:fld>
            <a:endParaRPr lang="en-US" altLang="en-US" dirty="0"/>
          </a:p>
        </p:txBody>
      </p:sp>
    </p:spTree>
    <p:extLst>
      <p:ext uri="{BB962C8B-B14F-4D97-AF65-F5344CB8AC3E}">
        <p14:creationId xmlns:p14="http://schemas.microsoft.com/office/powerpoint/2010/main" val="3907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6738D710-4D40-7CC1-8E64-779019A089FD}"/>
              </a:ext>
            </a:extLst>
          </p:cNvPr>
          <p:cNvSpPr>
            <a:spLocks noGrp="1"/>
          </p:cNvSpPr>
          <p:nvPr>
            <p:ph type="dt" sz="half" idx="10"/>
          </p:nvPr>
        </p:nvSpPr>
        <p:spPr/>
        <p:txBody>
          <a:bodyPr/>
          <a:lstStyle>
            <a:lvl1pPr>
              <a:defRPr/>
            </a:lvl1pPr>
          </a:lstStyle>
          <a:p>
            <a:pPr>
              <a:defRPr/>
            </a:pPr>
            <a:endParaRPr lang="en-US" altLang="en-US"/>
          </a:p>
        </p:txBody>
      </p:sp>
      <p:sp>
        <p:nvSpPr>
          <p:cNvPr id="7" name="Footer Placeholder 4">
            <a:extLst>
              <a:ext uri="{FF2B5EF4-FFF2-40B4-BE49-F238E27FC236}">
                <a16:creationId xmlns:a16="http://schemas.microsoft.com/office/drawing/2014/main" id="{E6BED5D5-7C5F-2119-24CE-CF6F48C66613}"/>
              </a:ext>
            </a:extLst>
          </p:cNvPr>
          <p:cNvSpPr>
            <a:spLocks noGrp="1"/>
          </p:cNvSpPr>
          <p:nvPr>
            <p:ph type="ftr" sz="quarter" idx="11"/>
          </p:nvPr>
        </p:nvSpPr>
        <p:spPr/>
        <p:txBody>
          <a:bodyPr/>
          <a:lstStyle>
            <a:lvl1pPr>
              <a:defRPr/>
            </a:lvl1pPr>
          </a:lstStyle>
          <a:p>
            <a:pPr>
              <a:defRPr/>
            </a:pPr>
            <a:endParaRPr lang="en-US" altLang="en-US"/>
          </a:p>
        </p:txBody>
      </p:sp>
      <p:sp>
        <p:nvSpPr>
          <p:cNvPr id="8" name="Slide Number Placeholder 5">
            <a:extLst>
              <a:ext uri="{FF2B5EF4-FFF2-40B4-BE49-F238E27FC236}">
                <a16:creationId xmlns:a16="http://schemas.microsoft.com/office/drawing/2014/main" id="{DFEE9C08-E44A-11EA-A0D4-3E948AFAE740}"/>
              </a:ext>
            </a:extLst>
          </p:cNvPr>
          <p:cNvSpPr>
            <a:spLocks noGrp="1"/>
          </p:cNvSpPr>
          <p:nvPr>
            <p:ph type="sldNum" sz="quarter" idx="12"/>
          </p:nvPr>
        </p:nvSpPr>
        <p:spPr/>
        <p:txBody>
          <a:bodyPr/>
          <a:lstStyle>
            <a:lvl1pPr>
              <a:defRPr/>
            </a:lvl1pPr>
          </a:lstStyle>
          <a:p>
            <a:pPr>
              <a:defRPr/>
            </a:pPr>
            <a:fld id="{6474A218-7607-465A-8023-81A9BF64E5C7}" type="slidenum">
              <a:rPr lang="en-US" altLang="en-US"/>
              <a:pPr>
                <a:defRPr/>
              </a:pPr>
              <a:t>‹#›</a:t>
            </a:fld>
            <a:endParaRPr lang="en-US" altLang="en-US" dirty="0"/>
          </a:p>
        </p:txBody>
      </p:sp>
    </p:spTree>
    <p:extLst>
      <p:ext uri="{BB962C8B-B14F-4D97-AF65-F5344CB8AC3E}">
        <p14:creationId xmlns:p14="http://schemas.microsoft.com/office/powerpoint/2010/main" val="294051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F7285706-6237-65BC-C792-754957CBB96F}"/>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C41D0EB-F3E3-5F74-01AE-62594EB58BE3}"/>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0D0F8347-B968-FCAF-029D-33BB8C768F5D}"/>
              </a:ext>
            </a:extLst>
          </p:cNvPr>
          <p:cNvSpPr>
            <a:spLocks noGrp="1"/>
          </p:cNvSpPr>
          <p:nvPr>
            <p:ph type="sldNum" sz="quarter" idx="12"/>
          </p:nvPr>
        </p:nvSpPr>
        <p:spPr/>
        <p:txBody>
          <a:bodyPr/>
          <a:lstStyle>
            <a:lvl1pPr>
              <a:defRPr/>
            </a:lvl1pPr>
          </a:lstStyle>
          <a:p>
            <a:pPr>
              <a:defRPr/>
            </a:pPr>
            <a:fld id="{73EF5E30-7F65-4B51-A0E2-6FE8905AFB64}" type="slidenum">
              <a:rPr lang="en-US" altLang="en-US"/>
              <a:pPr>
                <a:defRPr/>
              </a:pPr>
              <a:t>‹#›</a:t>
            </a:fld>
            <a:endParaRPr lang="en-US" altLang="en-US" dirty="0"/>
          </a:p>
        </p:txBody>
      </p:sp>
    </p:spTree>
    <p:extLst>
      <p:ext uri="{BB962C8B-B14F-4D97-AF65-F5344CB8AC3E}">
        <p14:creationId xmlns:p14="http://schemas.microsoft.com/office/powerpoint/2010/main" val="30509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67DA8A0-2725-5715-95F0-4478A7658D7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EABC62F3-6DEA-EA1F-B4B4-9871D733CB3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895F43D1-8279-0F77-E9A2-B4C5B97ED756}"/>
              </a:ext>
            </a:extLst>
          </p:cNvPr>
          <p:cNvSpPr>
            <a:spLocks noGrp="1"/>
          </p:cNvSpPr>
          <p:nvPr>
            <p:ph type="sldNum" sz="quarter" idx="12"/>
          </p:nvPr>
        </p:nvSpPr>
        <p:spPr/>
        <p:txBody>
          <a:bodyPr/>
          <a:lstStyle>
            <a:lvl1pPr>
              <a:defRPr/>
            </a:lvl1pPr>
          </a:lstStyle>
          <a:p>
            <a:pPr>
              <a:defRPr/>
            </a:pPr>
            <a:fld id="{85B27DEC-30D9-4A3F-BA7E-4067467AC8B7}" type="slidenum">
              <a:rPr lang="en-US" altLang="en-US"/>
              <a:pPr>
                <a:defRPr/>
              </a:pPr>
              <a:t>‹#›</a:t>
            </a:fld>
            <a:endParaRPr lang="en-US" altLang="en-US" dirty="0"/>
          </a:p>
        </p:txBody>
      </p:sp>
    </p:spTree>
    <p:extLst>
      <p:ext uri="{BB962C8B-B14F-4D97-AF65-F5344CB8AC3E}">
        <p14:creationId xmlns:p14="http://schemas.microsoft.com/office/powerpoint/2010/main" val="31541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14D561-31D5-F31A-817A-CAD51266A77E}"/>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9">
            <a:extLst>
              <a:ext uri="{FF2B5EF4-FFF2-40B4-BE49-F238E27FC236}">
                <a16:creationId xmlns:a16="http://schemas.microsoft.com/office/drawing/2014/main" id="{F222C8E6-B124-AEC7-434F-F4F2930B5E14}"/>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id="{86B557A8-7233-C725-753E-0BDB167B6658}"/>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D4C83303-533E-BE50-9B33-7EE8C67A4FB0}"/>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a:extLst>
              <a:ext uri="{FF2B5EF4-FFF2-40B4-BE49-F238E27FC236}">
                <a16:creationId xmlns:a16="http://schemas.microsoft.com/office/drawing/2014/main" id="{7BFB469A-38C2-F0AB-5B0F-51375146CD65}"/>
              </a:ext>
            </a:extLst>
          </p:cNvPr>
          <p:cNvSpPr>
            <a:spLocks noGrp="1"/>
          </p:cNvSpPr>
          <p:nvPr>
            <p:ph type="dt" sz="half" idx="10"/>
          </p:nvPr>
        </p:nvSpPr>
        <p:spPr/>
        <p:txBody>
          <a:bodyPr/>
          <a:lstStyle>
            <a:lvl1pPr>
              <a:defRPr/>
            </a:lvl1pPr>
          </a:lstStyle>
          <a:p>
            <a:pPr>
              <a:defRPr/>
            </a:pPr>
            <a:endParaRPr lang="en-US" altLang="en-US"/>
          </a:p>
        </p:txBody>
      </p:sp>
      <p:sp>
        <p:nvSpPr>
          <p:cNvPr id="10" name="Footer Placeholder 9">
            <a:extLst>
              <a:ext uri="{FF2B5EF4-FFF2-40B4-BE49-F238E27FC236}">
                <a16:creationId xmlns:a16="http://schemas.microsoft.com/office/drawing/2014/main" id="{ECFFAEFB-6805-A208-052C-5843F991E2E0}"/>
              </a:ext>
            </a:extLst>
          </p:cNvPr>
          <p:cNvSpPr>
            <a:spLocks noGrp="1"/>
          </p:cNvSpPr>
          <p:nvPr>
            <p:ph type="ftr" sz="quarter" idx="11"/>
          </p:nvPr>
        </p:nvSpPr>
        <p:spPr/>
        <p:txBody>
          <a:bodyPr/>
          <a:lstStyle>
            <a:lvl1pPr>
              <a:defRPr/>
            </a:lvl1pPr>
          </a:lstStyle>
          <a:p>
            <a:pPr>
              <a:defRPr/>
            </a:pPr>
            <a:endParaRPr lang="en-US" altLang="en-US"/>
          </a:p>
        </p:txBody>
      </p:sp>
      <p:sp>
        <p:nvSpPr>
          <p:cNvPr id="11" name="Slide Number Placeholder 10">
            <a:extLst>
              <a:ext uri="{FF2B5EF4-FFF2-40B4-BE49-F238E27FC236}">
                <a16:creationId xmlns:a16="http://schemas.microsoft.com/office/drawing/2014/main" id="{309F618D-F561-8565-5029-05D9FCC5413C}"/>
              </a:ext>
            </a:extLst>
          </p:cNvPr>
          <p:cNvSpPr>
            <a:spLocks noGrp="1"/>
          </p:cNvSpPr>
          <p:nvPr>
            <p:ph type="sldNum" sz="quarter" idx="12"/>
          </p:nvPr>
        </p:nvSpPr>
        <p:spPr/>
        <p:txBody>
          <a:bodyPr/>
          <a:lstStyle>
            <a:lvl1pPr>
              <a:defRPr/>
            </a:lvl1pPr>
          </a:lstStyle>
          <a:p>
            <a:pPr>
              <a:defRPr/>
            </a:pPr>
            <a:fld id="{2B40A79D-21B4-4723-A8C4-8845ED8BFA8A}" type="slidenum">
              <a:rPr lang="en-US" altLang="en-US"/>
              <a:pPr>
                <a:defRPr/>
              </a:pPr>
              <a:t>‹#›</a:t>
            </a:fld>
            <a:endParaRPr lang="en-US" altLang="en-US" dirty="0"/>
          </a:p>
        </p:txBody>
      </p:sp>
    </p:spTree>
    <p:extLst>
      <p:ext uri="{BB962C8B-B14F-4D97-AF65-F5344CB8AC3E}">
        <p14:creationId xmlns:p14="http://schemas.microsoft.com/office/powerpoint/2010/main" val="308867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BF06E1-A74E-5F53-2042-4BDF1333B442}"/>
              </a:ext>
            </a:extLst>
          </p:cNvPr>
          <p:cNvSpPr/>
          <p:nvPr/>
        </p:nvSpPr>
        <p:spPr>
          <a:xfrm>
            <a:off x="6227806" y="1"/>
            <a:ext cx="2916194" cy="6857999"/>
          </a:xfrm>
          <a:prstGeom prst="rect">
            <a:avLst/>
          </a:prstGeom>
          <a:blipFill dpi="0" rotWithShape="1">
            <a:blip r:embed="rId2">
              <a:alphaModFix amt="60000"/>
              <a:lum bright="70000" contrast="-70000"/>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9">
            <a:extLst>
              <a:ext uri="{FF2B5EF4-FFF2-40B4-BE49-F238E27FC236}">
                <a16:creationId xmlns:a16="http://schemas.microsoft.com/office/drawing/2014/main" id="{E5C4466C-441C-F3C8-F38B-1D8B947542D3}"/>
              </a:ext>
            </a:extLst>
          </p:cNvPr>
          <p:cNvGrpSpPr>
            <a:grpSpLocks/>
          </p:cNvGrpSpPr>
          <p:nvPr/>
        </p:nvGrpSpPr>
        <p:grpSpPr bwMode="auto">
          <a:xfrm>
            <a:off x="8523288" y="6254750"/>
            <a:ext cx="392112" cy="393700"/>
            <a:chOff x="8532189" y="5068824"/>
            <a:chExt cx="393192" cy="393192"/>
          </a:xfrm>
        </p:grpSpPr>
        <p:sp>
          <p:nvSpPr>
            <p:cNvPr id="7" name="Oval 6">
              <a:extLst>
                <a:ext uri="{FF2B5EF4-FFF2-40B4-BE49-F238E27FC236}">
                  <a16:creationId xmlns:a16="http://schemas.microsoft.com/office/drawing/2014/main" id="{A7FA0BD4-29D3-C304-CABA-19AD7D5EE72B}"/>
                </a:ext>
              </a:extLst>
            </p:cNvPr>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8" name="Oval 12">
              <a:extLst>
                <a:ext uri="{FF2B5EF4-FFF2-40B4-BE49-F238E27FC236}">
                  <a16:creationId xmlns:a16="http://schemas.microsoft.com/office/drawing/2014/main" id="{A6B72CAC-BE75-7B75-2BD8-1FB081F4A493}"/>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7">
            <a:extLst>
              <a:ext uri="{FF2B5EF4-FFF2-40B4-BE49-F238E27FC236}">
                <a16:creationId xmlns:a16="http://schemas.microsoft.com/office/drawing/2014/main" id="{41856F99-2FEB-B8C1-C57B-BEA412B9E2B9}"/>
              </a:ext>
            </a:extLst>
          </p:cNvPr>
          <p:cNvSpPr>
            <a:spLocks noGrp="1"/>
          </p:cNvSpPr>
          <p:nvPr>
            <p:ph type="dt" sz="half" idx="10"/>
          </p:nvPr>
        </p:nvSpPr>
        <p:spPr/>
        <p:txBody>
          <a:bodyPr/>
          <a:lstStyle>
            <a:lvl1pPr>
              <a:defRPr/>
            </a:lvl1pPr>
          </a:lstStyle>
          <a:p>
            <a:pPr>
              <a:defRPr/>
            </a:pPr>
            <a:endParaRPr lang="en-US" altLang="en-US"/>
          </a:p>
        </p:txBody>
      </p:sp>
      <p:sp>
        <p:nvSpPr>
          <p:cNvPr id="10" name="Slide Number Placeholder 9">
            <a:extLst>
              <a:ext uri="{FF2B5EF4-FFF2-40B4-BE49-F238E27FC236}">
                <a16:creationId xmlns:a16="http://schemas.microsoft.com/office/drawing/2014/main" id="{AEEE6194-E101-8EE4-B427-BB06D9F99531}"/>
              </a:ext>
            </a:extLst>
          </p:cNvPr>
          <p:cNvSpPr>
            <a:spLocks noGrp="1"/>
          </p:cNvSpPr>
          <p:nvPr>
            <p:ph type="sldNum" sz="quarter" idx="11"/>
          </p:nvPr>
        </p:nvSpPr>
        <p:spPr/>
        <p:txBody>
          <a:bodyPr/>
          <a:lstStyle>
            <a:lvl1pPr>
              <a:defRPr/>
            </a:lvl1pPr>
          </a:lstStyle>
          <a:p>
            <a:pPr>
              <a:defRPr/>
            </a:pPr>
            <a:fld id="{282707B9-0AEB-4371-8BFB-723363F5B7A7}" type="slidenum">
              <a:rPr lang="en-US" altLang="en-US"/>
              <a:pPr>
                <a:defRPr/>
              </a:pPr>
              <a:t>‹#›</a:t>
            </a:fld>
            <a:endParaRPr lang="en-US" altLang="en-US" dirty="0"/>
          </a:p>
        </p:txBody>
      </p:sp>
    </p:spTree>
    <p:extLst>
      <p:ext uri="{BB962C8B-B14F-4D97-AF65-F5344CB8AC3E}">
        <p14:creationId xmlns:p14="http://schemas.microsoft.com/office/powerpoint/2010/main" val="108501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1">
            <a:extLst>
              <a:ext uri="{FF2B5EF4-FFF2-40B4-BE49-F238E27FC236}">
                <a16:creationId xmlns:a16="http://schemas.microsoft.com/office/drawing/2014/main" id="{A46A006E-0479-CCCE-0B40-31B9BE1757CD}"/>
              </a:ext>
            </a:extLst>
          </p:cNvPr>
          <p:cNvGrpSpPr>
            <a:grpSpLocks/>
          </p:cNvGrpSpPr>
          <p:nvPr/>
        </p:nvGrpSpPr>
        <p:grpSpPr bwMode="auto">
          <a:xfrm>
            <a:off x="8523288" y="6254750"/>
            <a:ext cx="392112" cy="393700"/>
            <a:chOff x="8532189" y="5068824"/>
            <a:chExt cx="393192" cy="393192"/>
          </a:xfrm>
        </p:grpSpPr>
        <p:sp>
          <p:nvSpPr>
            <p:cNvPr id="8" name="Oval 7">
              <a:extLst>
                <a:ext uri="{FF2B5EF4-FFF2-40B4-BE49-F238E27FC236}">
                  <a16:creationId xmlns:a16="http://schemas.microsoft.com/office/drawing/2014/main" id="{AAA4519D-75B4-EBEB-9197-4B6C250E8316}"/>
                </a:ext>
              </a:extLst>
            </p:cNvPr>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blip>
              <a:srcRect/>
              <a:tile tx="50800" ty="0" sx="85000" sy="85000" flip="none" algn="tl"/>
            </a:blipFill>
            <a:ln w="25400" cap="flat" cmpd="sng" algn="ctr">
              <a:noFill/>
              <a:prstDash val="solid"/>
            </a:ln>
            <a:effectLst/>
          </p:spPr>
        </p:sp>
        <p:sp>
          <p:nvSpPr>
            <p:cNvPr id="1035" name="Oval 8">
              <a:extLst>
                <a:ext uri="{FF2B5EF4-FFF2-40B4-BE49-F238E27FC236}">
                  <a16:creationId xmlns:a16="http://schemas.microsoft.com/office/drawing/2014/main" id="{B5994276-0745-03BD-6F78-96265BC53B9D}"/>
                </a:ext>
              </a:extLst>
            </p:cNvPr>
            <p:cNvSpPr>
              <a:spLocks noChangeAspect="1"/>
            </p:cNvSpPr>
            <p:nvPr/>
          </p:nvSpPr>
          <p:spPr bwMode="auto">
            <a:xfrm>
              <a:off x="8568766" y="5105400"/>
              <a:ext cx="320039" cy="320040"/>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Placeholder 1">
            <a:extLst>
              <a:ext uri="{FF2B5EF4-FFF2-40B4-BE49-F238E27FC236}">
                <a16:creationId xmlns:a16="http://schemas.microsoft.com/office/drawing/2014/main" id="{04180203-06CF-B672-2DC6-81E3881D730F}"/>
              </a:ext>
            </a:extLst>
          </p:cNvPr>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C4F8476E-56FF-6DB8-4709-6CCEEB15007E}"/>
              </a:ext>
            </a:extLst>
          </p:cNvPr>
          <p:cNvSpPr>
            <a:spLocks noGrp="1" noChangeArrowheads="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526E979-F046-AF9A-7C75-BF2E3887CACD}"/>
              </a:ext>
            </a:extLst>
          </p:cNvPr>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fontAlgn="auto" hangingPunct="1">
              <a:spcBef>
                <a:spcPts val="0"/>
              </a:spcBef>
              <a:spcAft>
                <a:spcPts val="0"/>
              </a:spcAft>
              <a:defRPr sz="1000" dirty="0">
                <a:solidFill>
                  <a:schemeClr val="accent1">
                    <a:lumMod val="50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0D3AEF79-8477-160C-8AD7-2E32B94903DE}"/>
              </a:ext>
            </a:extLst>
          </p:cNvPr>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accent1">
                    <a:lumMod val="50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696CBA68-8584-B50B-26F7-4E62AE3BD2F5}"/>
              </a:ext>
            </a:extLst>
          </p:cNvPr>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fontAlgn="auto" hangingPunct="1">
              <a:spcBef>
                <a:spcPts val="0"/>
              </a:spcBef>
              <a:spcAft>
                <a:spcPts val="0"/>
              </a:spcAft>
              <a:defRPr sz="1100" b="1" spc="-70" baseline="0" smtClean="0">
                <a:solidFill>
                  <a:srgbClr val="FFFFFF"/>
                </a:solidFill>
                <a:latin typeface="+mn-lt"/>
              </a:defRPr>
            </a:lvl1pPr>
          </a:lstStyle>
          <a:p>
            <a:pPr>
              <a:defRPr/>
            </a:pPr>
            <a:fld id="{157D9DBC-CA7D-46DB-BBCE-6098297929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89" r:id="rId1"/>
    <p:sldLayoutId id="2147483682" r:id="rId2"/>
    <p:sldLayoutId id="2147483690" r:id="rId3"/>
    <p:sldLayoutId id="2147483683" r:id="rId4"/>
    <p:sldLayoutId id="2147483684" r:id="rId5"/>
    <p:sldLayoutId id="2147483685" r:id="rId6"/>
    <p:sldLayoutId id="2147483686" r:id="rId7"/>
    <p:sldLayoutId id="2147483691" r:id="rId8"/>
    <p:sldLayoutId id="2147483692" r:id="rId9"/>
    <p:sldLayoutId id="2147483687" r:id="rId10"/>
    <p:sldLayoutId id="2147483688" r:id="rId11"/>
    <p:sldLayoutId id="2147483693" r:id="rId12"/>
    <p:sldLayoutId id="2147483694" r:id="rId13"/>
  </p:sldLayoutIdLst>
  <p:hf hdr="0" ftr="0" dt="0"/>
  <p:txStyles>
    <p:titleStyle>
      <a:lvl1pPr algn="l" rtl="0" fontAlgn="base">
        <a:lnSpc>
          <a:spcPct val="90000"/>
        </a:lnSpc>
        <a:spcBef>
          <a:spcPct val="0"/>
        </a:spcBef>
        <a:spcAft>
          <a:spcPct val="0"/>
        </a:spcAft>
        <a:defRPr sz="4200" kern="1200" cap="all">
          <a:blipFill>
            <a:blip r:embed="rId16"/>
            <a:tile tx="6350" ty="-127000" sx="65000" sy="64000" flip="none" algn="tl"/>
          </a:blipFill>
          <a:latin typeface="+mj-lt"/>
          <a:ea typeface="+mj-ea"/>
          <a:cs typeface="+mj-cs"/>
        </a:defRPr>
      </a:lvl1pPr>
      <a:lvl2pPr algn="l" rtl="0" fontAlgn="base">
        <a:lnSpc>
          <a:spcPct val="90000"/>
        </a:lnSpc>
        <a:spcBef>
          <a:spcPct val="0"/>
        </a:spcBef>
        <a:spcAft>
          <a:spcPct val="0"/>
        </a:spcAft>
        <a:defRPr sz="4200">
          <a:solidFill>
            <a:schemeClr val="tx1"/>
          </a:solidFill>
          <a:latin typeface="Rockwell Condensed" panose="02060603050405020104" pitchFamily="18" charset="0"/>
        </a:defRPr>
      </a:lvl2pPr>
      <a:lvl3pPr algn="l" rtl="0" fontAlgn="base">
        <a:lnSpc>
          <a:spcPct val="90000"/>
        </a:lnSpc>
        <a:spcBef>
          <a:spcPct val="0"/>
        </a:spcBef>
        <a:spcAft>
          <a:spcPct val="0"/>
        </a:spcAft>
        <a:defRPr sz="4200">
          <a:solidFill>
            <a:schemeClr val="tx1"/>
          </a:solidFill>
          <a:latin typeface="Rockwell Condensed" panose="02060603050405020104" pitchFamily="18" charset="0"/>
        </a:defRPr>
      </a:lvl3pPr>
      <a:lvl4pPr algn="l" rtl="0" fontAlgn="base">
        <a:lnSpc>
          <a:spcPct val="90000"/>
        </a:lnSpc>
        <a:spcBef>
          <a:spcPct val="0"/>
        </a:spcBef>
        <a:spcAft>
          <a:spcPct val="0"/>
        </a:spcAft>
        <a:defRPr sz="4200">
          <a:solidFill>
            <a:schemeClr val="tx1"/>
          </a:solidFill>
          <a:latin typeface="Rockwell Condensed" panose="02060603050405020104" pitchFamily="18" charset="0"/>
        </a:defRPr>
      </a:lvl4pPr>
      <a:lvl5pPr algn="l" rtl="0" fontAlgn="base">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fontAlgn="base">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fontAlgn="base">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fontAlgn="base">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4358149-ACE2-2660-4F57-376DBF0B3E8D}"/>
              </a:ext>
            </a:extLst>
          </p:cNvPr>
          <p:cNvSpPr>
            <a:spLocks noGrp="1" noChangeArrowheads="1"/>
          </p:cNvSpPr>
          <p:nvPr>
            <p:ph type="ctrTitle"/>
          </p:nvPr>
        </p:nvSpPr>
        <p:spPr>
          <a:xfrm>
            <a:off x="914400" y="2514600"/>
            <a:ext cx="7772400" cy="1470025"/>
          </a:xfrm>
        </p:spPr>
        <p:txBody>
          <a:bodyPr/>
          <a:lstStyle/>
          <a:p>
            <a:pPr fontAlgn="auto">
              <a:spcAft>
                <a:spcPts val="0"/>
              </a:spcAft>
              <a:defRPr/>
            </a:pPr>
            <a:r>
              <a:rPr lang="en-US" altLang="en-US" sz="4400" dirty="0"/>
              <a:t>Understanding Feelings</a:t>
            </a:r>
          </a:p>
        </p:txBody>
      </p:sp>
      <p:sp>
        <p:nvSpPr>
          <p:cNvPr id="2" name="Slide Number Placeholder 5">
            <a:extLst>
              <a:ext uri="{FF2B5EF4-FFF2-40B4-BE49-F238E27FC236}">
                <a16:creationId xmlns:a16="http://schemas.microsoft.com/office/drawing/2014/main" id="{C245CFF6-CDC8-035D-7E5E-6CEA33E91930}"/>
              </a:ext>
            </a:extLst>
          </p:cNvPr>
          <p:cNvSpPr>
            <a:spLocks noGrp="1"/>
          </p:cNvSpPr>
          <p:nvPr>
            <p:ph type="sldNum" sz="quarter" idx="12"/>
          </p:nvPr>
        </p:nvSpPr>
        <p:spPr/>
        <p:txBody>
          <a:bodyPr/>
          <a:lstStyle/>
          <a:p>
            <a:pPr>
              <a:defRPr/>
            </a:pPr>
            <a:fld id="{8886DA97-5922-43B4-BFBF-FFA3B86E7000}" type="slidenum">
              <a:rPr lang="en-US" altLang="en-US"/>
              <a:pPr>
                <a:defRPr/>
              </a:pPr>
              <a:t>1</a:t>
            </a:fld>
            <a:endParaRPr lang="en-US" altLang="en-US" dirty="0"/>
          </a:p>
        </p:txBody>
      </p:sp>
      <p:pic>
        <p:nvPicPr>
          <p:cNvPr id="10244" name="Picture 31">
            <a:extLst>
              <a:ext uri="{FF2B5EF4-FFF2-40B4-BE49-F238E27FC236}">
                <a16:creationId xmlns:a16="http://schemas.microsoft.com/office/drawing/2014/main" id="{AA5E9FCD-20A3-AE09-DFC6-CF0CDEC6D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19775"/>
            <a:ext cx="10191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32">
            <a:extLst>
              <a:ext uri="{FF2B5EF4-FFF2-40B4-BE49-F238E27FC236}">
                <a16:creationId xmlns:a16="http://schemas.microsoft.com/office/drawing/2014/main" id="{D704E37D-5BDB-FF3E-27A9-E24FBBF2EDE6}"/>
              </a:ext>
            </a:extLst>
          </p:cNvPr>
          <p:cNvSpPr txBox="1">
            <a:spLocks noChangeArrowheads="1"/>
          </p:cNvSpPr>
          <p:nvPr/>
        </p:nvSpPr>
        <p:spPr bwMode="auto">
          <a:xfrm>
            <a:off x="1371600" y="624840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a:spcBef>
                <a:spcPct val="50000"/>
              </a:spcBef>
            </a:pPr>
            <a:r>
              <a:rPr lang="en-US" altLang="en-US" sz="1200">
                <a:latin typeface="Comic Sans MS" panose="030F0702030302020204" pitchFamily="66" charset="0"/>
              </a:rPr>
              <a:t>Family Development Resources, Inc.</a:t>
            </a:r>
          </a:p>
        </p:txBody>
      </p:sp>
      <p:pic>
        <p:nvPicPr>
          <p:cNvPr id="10246" name="Picture 34" descr="Meet the Emotions Inside Your Head with Disney/Pixar's New Movie Inside Out  -#InsideOut - 5 Minutes for Mom">
            <a:extLst>
              <a:ext uri="{FF2B5EF4-FFF2-40B4-BE49-F238E27FC236}">
                <a16:creationId xmlns:a16="http://schemas.microsoft.com/office/drawing/2014/main" id="{2D125E60-02CA-186A-8C23-08F6AF4EF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238" y="3789363"/>
            <a:ext cx="60960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544A7A41-AA65-F71D-676F-62BD01182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6660" y="40481"/>
            <a:ext cx="2648903" cy="1144588"/>
          </a:xfrm>
          <a:prstGeom prst="rect">
            <a:avLst/>
          </a:prstGeom>
        </p:spPr>
      </p:pic>
      <p:pic>
        <p:nvPicPr>
          <p:cNvPr id="6" name="Picture 5" descr="Logo&#10;&#10;Description automatically generated">
            <a:extLst>
              <a:ext uri="{FF2B5EF4-FFF2-40B4-BE49-F238E27FC236}">
                <a16:creationId xmlns:a16="http://schemas.microsoft.com/office/drawing/2014/main" id="{85F522C6-A5DC-47EE-4AC9-C07F0B00A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387" y="107156"/>
            <a:ext cx="1144588" cy="11445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FB6FF31-7034-F609-3D76-775B276E1BB0}"/>
              </a:ext>
            </a:extLst>
          </p:cNvPr>
          <p:cNvSpPr>
            <a:spLocks noGrp="1" noChangeArrowheads="1"/>
          </p:cNvSpPr>
          <p:nvPr>
            <p:ph type="title"/>
          </p:nvPr>
        </p:nvSpPr>
        <p:spPr>
          <a:xfrm>
            <a:off x="152400" y="291561"/>
            <a:ext cx="7010400" cy="1143000"/>
          </a:xfrm>
        </p:spPr>
        <p:txBody>
          <a:bodyPr/>
          <a:lstStyle/>
          <a:p>
            <a:pPr fontAlgn="auto">
              <a:spcAft>
                <a:spcPts val="0"/>
              </a:spcAft>
              <a:defRPr/>
            </a:pPr>
            <a:r>
              <a:rPr lang="en-US" altLang="en-US" dirty="0"/>
              <a:t>How To Manage Feelings</a:t>
            </a:r>
          </a:p>
        </p:txBody>
      </p:sp>
      <p:sp>
        <p:nvSpPr>
          <p:cNvPr id="14339" name="Rectangle 3">
            <a:extLst>
              <a:ext uri="{FF2B5EF4-FFF2-40B4-BE49-F238E27FC236}">
                <a16:creationId xmlns:a16="http://schemas.microsoft.com/office/drawing/2014/main" id="{D471791C-84B9-BFCB-5E8D-F7BBE1B9292B}"/>
              </a:ext>
            </a:extLst>
          </p:cNvPr>
          <p:cNvSpPr>
            <a:spLocks noGrp="1" noChangeArrowheads="1"/>
          </p:cNvSpPr>
          <p:nvPr>
            <p:ph type="body" idx="4294967295"/>
          </p:nvPr>
        </p:nvSpPr>
        <p:spPr>
          <a:xfrm>
            <a:off x="427038" y="1800225"/>
            <a:ext cx="8945562" cy="4525963"/>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3600" b="1" dirty="0">
                <a:effectLst>
                  <a:outerShdw blurRad="38100" dist="38100" dir="2700000" algn="tl">
                    <a:srgbClr val="000000">
                      <a:alpha val="43137"/>
                    </a:srgbClr>
                  </a:outerShdw>
                </a:effectLst>
              </a:rPr>
              <a:t>Awareness  </a:t>
            </a:r>
          </a:p>
          <a:p>
            <a:pPr marL="0" indent="0" fontAlgn="auto">
              <a:spcAft>
                <a:spcPts val="0"/>
              </a:spcAft>
              <a:buClr>
                <a:schemeClr val="accent1">
                  <a:lumMod val="75000"/>
                </a:schemeClr>
              </a:buClr>
              <a:buFont typeface="Wingdings" panose="05000000000000000000" pitchFamily="2" charset="2"/>
              <a:buNone/>
              <a:defRPr/>
            </a:pPr>
            <a:r>
              <a:rPr lang="en-US" altLang="en-US" sz="3600" b="1" dirty="0">
                <a:effectLst>
                  <a:outerShdw blurRad="38100" dist="38100" dir="2700000" algn="tl">
                    <a:srgbClr val="000000">
                      <a:alpha val="43137"/>
                    </a:srgbClr>
                  </a:outerShdw>
                </a:effectLst>
              </a:rPr>
              <a:t>			</a:t>
            </a:r>
          </a:p>
          <a:p>
            <a:pPr marL="0" indent="0" fontAlgn="auto">
              <a:spcAft>
                <a:spcPts val="0"/>
              </a:spcAft>
              <a:buClr>
                <a:schemeClr val="accent1">
                  <a:lumMod val="75000"/>
                </a:schemeClr>
              </a:buClr>
              <a:buFont typeface="Wingdings" panose="05000000000000000000" pitchFamily="2" charset="2"/>
              <a:buNone/>
              <a:defRPr/>
            </a:pPr>
            <a:r>
              <a:rPr lang="en-US" altLang="en-US" sz="3600" b="1" dirty="0">
                <a:effectLst>
                  <a:outerShdw blurRad="38100" dist="38100" dir="2700000" algn="tl">
                    <a:srgbClr val="000000">
                      <a:alpha val="43137"/>
                    </a:srgbClr>
                  </a:outerShdw>
                </a:effectLst>
              </a:rPr>
              <a:t>			Acceptance</a:t>
            </a:r>
          </a:p>
          <a:p>
            <a:pPr marL="0" indent="0" fontAlgn="auto">
              <a:spcAft>
                <a:spcPts val="0"/>
              </a:spcAft>
              <a:buClr>
                <a:schemeClr val="accent1">
                  <a:lumMod val="75000"/>
                </a:schemeClr>
              </a:buClr>
              <a:buFont typeface="Wingdings" panose="05000000000000000000" pitchFamily="2" charset="2"/>
              <a:buNone/>
              <a:defRPr/>
            </a:pPr>
            <a:r>
              <a:rPr lang="en-US" altLang="en-US" sz="3600" b="1" dirty="0">
                <a:effectLst>
                  <a:outerShdw blurRad="38100" dist="38100" dir="2700000" algn="tl">
                    <a:srgbClr val="000000">
                      <a:alpha val="43137"/>
                    </a:srgbClr>
                  </a:outerShdw>
                </a:effectLst>
              </a:rPr>
              <a:t>					</a:t>
            </a:r>
          </a:p>
          <a:p>
            <a:pPr marL="0" indent="0" fontAlgn="auto">
              <a:spcAft>
                <a:spcPts val="0"/>
              </a:spcAft>
              <a:buClr>
                <a:schemeClr val="accent1">
                  <a:lumMod val="75000"/>
                </a:schemeClr>
              </a:buClr>
              <a:buFont typeface="Wingdings" panose="05000000000000000000" pitchFamily="2" charset="2"/>
              <a:buNone/>
              <a:defRPr/>
            </a:pPr>
            <a:r>
              <a:rPr lang="en-US" altLang="en-US" sz="3600" b="1" dirty="0">
                <a:effectLst>
                  <a:outerShdw blurRad="38100" dist="38100" dir="2700000" algn="tl">
                    <a:srgbClr val="000000">
                      <a:alpha val="43137"/>
                    </a:srgbClr>
                  </a:outerShdw>
                </a:effectLst>
              </a:rPr>
              <a:t>					Communication</a:t>
            </a:r>
          </a:p>
        </p:txBody>
      </p:sp>
      <p:pic>
        <p:nvPicPr>
          <p:cNvPr id="6" name="Graphic 5" descr="Arrow: Rotate right with solid fill">
            <a:extLst>
              <a:ext uri="{FF2B5EF4-FFF2-40B4-BE49-F238E27FC236}">
                <a16:creationId xmlns:a16="http://schemas.microsoft.com/office/drawing/2014/main" id="{F68FAC2A-9B81-C364-A569-F1E79531DCEE}"/>
              </a:ext>
            </a:extLst>
          </p:cNvPr>
          <p:cNvPicPr>
            <a:picLocks noChangeAspect="1"/>
          </p:cNvPicPr>
          <p:nvPr/>
        </p:nvPicPr>
        <p:blipFill>
          <a:blip r:embed="rId3"/>
          <a:stretch>
            <a:fillRect/>
          </a:stretch>
        </p:blipFill>
        <p:spPr>
          <a:xfrm>
            <a:off x="2895600" y="2133600"/>
            <a:ext cx="914400" cy="914400"/>
          </a:xfrm>
          <a:prstGeom prst="rect">
            <a:avLst/>
          </a:prstGeom>
        </p:spPr>
      </p:pic>
      <p:pic>
        <p:nvPicPr>
          <p:cNvPr id="7" name="Graphic 6" descr="Arrow: Rotate right with solid fill">
            <a:extLst>
              <a:ext uri="{FF2B5EF4-FFF2-40B4-BE49-F238E27FC236}">
                <a16:creationId xmlns:a16="http://schemas.microsoft.com/office/drawing/2014/main" id="{1AA403E6-D1D0-6CB1-63D1-1709A88A84DB}"/>
              </a:ext>
            </a:extLst>
          </p:cNvPr>
          <p:cNvPicPr>
            <a:picLocks noChangeAspect="1"/>
          </p:cNvPicPr>
          <p:nvPr/>
        </p:nvPicPr>
        <p:blipFill>
          <a:blip r:embed="rId3"/>
          <a:stretch>
            <a:fillRect/>
          </a:stretch>
        </p:blipFill>
        <p:spPr>
          <a:xfrm>
            <a:off x="5943600" y="3606800"/>
            <a:ext cx="914400"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C5410B8-8EF9-0907-CBFE-B1B10143742C}"/>
              </a:ext>
            </a:extLst>
          </p:cNvPr>
          <p:cNvSpPr>
            <a:spLocks noGrp="1" noChangeArrowheads="1"/>
          </p:cNvSpPr>
          <p:nvPr>
            <p:ph type="title"/>
          </p:nvPr>
        </p:nvSpPr>
        <p:spPr>
          <a:xfrm>
            <a:off x="152400" y="291561"/>
            <a:ext cx="7010400" cy="1143000"/>
          </a:xfrm>
        </p:spPr>
        <p:txBody>
          <a:bodyPr/>
          <a:lstStyle/>
          <a:p>
            <a:pPr fontAlgn="auto">
              <a:spcAft>
                <a:spcPts val="0"/>
              </a:spcAft>
              <a:defRPr/>
            </a:pPr>
            <a:r>
              <a:rPr lang="en-US" altLang="en-US" dirty="0"/>
              <a:t>How To Manage Feelings</a:t>
            </a:r>
          </a:p>
        </p:txBody>
      </p:sp>
      <p:sp>
        <p:nvSpPr>
          <p:cNvPr id="2" name="Slide Number Placeholder 5">
            <a:extLst>
              <a:ext uri="{FF2B5EF4-FFF2-40B4-BE49-F238E27FC236}">
                <a16:creationId xmlns:a16="http://schemas.microsoft.com/office/drawing/2014/main" id="{623E938F-175E-1CD0-E248-0ED36104D66D}"/>
              </a:ext>
            </a:extLst>
          </p:cNvPr>
          <p:cNvSpPr>
            <a:spLocks noGrp="1"/>
          </p:cNvSpPr>
          <p:nvPr>
            <p:ph type="sldNum" sz="quarter" idx="12"/>
          </p:nvPr>
        </p:nvSpPr>
        <p:spPr/>
        <p:txBody>
          <a:bodyPr/>
          <a:lstStyle/>
          <a:p>
            <a:pPr>
              <a:defRPr/>
            </a:pPr>
            <a:fld id="{07322B33-FAFB-4D58-B1DE-84B3A5279671}" type="slidenum">
              <a:rPr lang="en-US" altLang="en-US"/>
              <a:pPr>
                <a:defRPr/>
              </a:pPr>
              <a:t>11</a:t>
            </a:fld>
            <a:endParaRPr lang="en-US" altLang="en-US" dirty="0"/>
          </a:p>
        </p:txBody>
      </p:sp>
      <p:sp>
        <p:nvSpPr>
          <p:cNvPr id="30724" name="Rectangle 3">
            <a:extLst>
              <a:ext uri="{FF2B5EF4-FFF2-40B4-BE49-F238E27FC236}">
                <a16:creationId xmlns:a16="http://schemas.microsoft.com/office/drawing/2014/main" id="{B7629E31-0C65-4B6E-185C-DCD03991C4CB}"/>
              </a:ext>
            </a:extLst>
          </p:cNvPr>
          <p:cNvSpPr>
            <a:spLocks noGrp="1" noChangeArrowheads="1"/>
          </p:cNvSpPr>
          <p:nvPr>
            <p:ph type="body" idx="4294967295"/>
          </p:nvPr>
        </p:nvSpPr>
        <p:spPr>
          <a:xfrm>
            <a:off x="198438" y="1435100"/>
            <a:ext cx="8945562" cy="4525963"/>
          </a:xfrm>
        </p:spPr>
        <p:txBody>
          <a:bodyPr/>
          <a:lstStyle/>
          <a:p>
            <a:pPr marL="0" indent="0">
              <a:buFont typeface="Wingdings" panose="05000000000000000000" pitchFamily="2" charset="2"/>
              <a:buNone/>
            </a:pPr>
            <a:r>
              <a:rPr lang="en-US" altLang="en-US" sz="2400" b="1"/>
              <a:t>Awareness</a:t>
            </a:r>
          </a:p>
          <a:p>
            <a:pPr marL="0" indent="0">
              <a:buFont typeface="Wingdings" panose="05000000000000000000" pitchFamily="2" charset="2"/>
              <a:buNone/>
            </a:pPr>
            <a:endParaRPr lang="en-US" altLang="en-US" sz="2400" b="1"/>
          </a:p>
          <a:p>
            <a:pPr lvl="1"/>
            <a:r>
              <a:rPr lang="en-US" altLang="en-US" sz="2400"/>
              <a:t>The way your body responds to a feeling. </a:t>
            </a:r>
          </a:p>
          <a:p>
            <a:pPr lvl="1"/>
            <a:r>
              <a:rPr lang="en-US" altLang="en-US" sz="2400"/>
              <a:t>The name you give the feeling. </a:t>
            </a:r>
          </a:p>
          <a:p>
            <a:pPr lvl="1"/>
            <a:r>
              <a:rPr lang="en-US" altLang="en-US" sz="2400"/>
              <a:t>Awareness of the situation or similar situations that generate specific feelings. </a:t>
            </a:r>
          </a:p>
        </p:txBody>
      </p:sp>
      <p:sp>
        <p:nvSpPr>
          <p:cNvPr id="30725" name="Text Box 10">
            <a:extLst>
              <a:ext uri="{FF2B5EF4-FFF2-40B4-BE49-F238E27FC236}">
                <a16:creationId xmlns:a16="http://schemas.microsoft.com/office/drawing/2014/main" id="{4E8989BA-C45A-461C-FF59-21D768CDA0BA}"/>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30726" name="Text Box 12">
            <a:extLst>
              <a:ext uri="{FF2B5EF4-FFF2-40B4-BE49-F238E27FC236}">
                <a16:creationId xmlns:a16="http://schemas.microsoft.com/office/drawing/2014/main" id="{8120DAE2-AE64-FFE5-9635-76A75C5FCFC9}"/>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30727" name="Picture 16" descr="Why Emotions Are A Focus — Big Heart, Little Minds">
            <a:extLst>
              <a:ext uri="{FF2B5EF4-FFF2-40B4-BE49-F238E27FC236}">
                <a16:creationId xmlns:a16="http://schemas.microsoft.com/office/drawing/2014/main" id="{F9F4E3F9-C7D5-C586-9D04-151EF2567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3429000"/>
            <a:ext cx="417195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D2230F6-CBED-0F66-6471-537AFEF6A75A}"/>
              </a:ext>
            </a:extLst>
          </p:cNvPr>
          <p:cNvSpPr>
            <a:spLocks noGrp="1" noChangeArrowheads="1"/>
          </p:cNvSpPr>
          <p:nvPr>
            <p:ph type="title"/>
          </p:nvPr>
        </p:nvSpPr>
        <p:spPr>
          <a:xfrm>
            <a:off x="304800" y="265653"/>
            <a:ext cx="7010400" cy="1143000"/>
          </a:xfrm>
        </p:spPr>
        <p:txBody>
          <a:bodyPr/>
          <a:lstStyle/>
          <a:p>
            <a:pPr fontAlgn="auto">
              <a:spcAft>
                <a:spcPts val="0"/>
              </a:spcAft>
              <a:defRPr/>
            </a:pPr>
            <a:r>
              <a:rPr lang="en-US" altLang="en-US" dirty="0"/>
              <a:t>How To Manage Feelings</a:t>
            </a:r>
          </a:p>
        </p:txBody>
      </p:sp>
      <p:sp>
        <p:nvSpPr>
          <p:cNvPr id="32772" name="Rectangle 3">
            <a:extLst>
              <a:ext uri="{FF2B5EF4-FFF2-40B4-BE49-F238E27FC236}">
                <a16:creationId xmlns:a16="http://schemas.microsoft.com/office/drawing/2014/main" id="{A283B9A6-F1AF-040F-9021-7528CA54C215}"/>
              </a:ext>
            </a:extLst>
          </p:cNvPr>
          <p:cNvSpPr>
            <a:spLocks noGrp="1" noChangeArrowheads="1"/>
          </p:cNvSpPr>
          <p:nvPr>
            <p:ph type="body" idx="4294967295"/>
          </p:nvPr>
        </p:nvSpPr>
        <p:spPr>
          <a:xfrm>
            <a:off x="211138" y="1219200"/>
            <a:ext cx="4622800" cy="4800600"/>
          </a:xfrm>
        </p:spPr>
        <p:txBody>
          <a:bodyPr/>
          <a:lstStyle/>
          <a:p>
            <a:pPr marL="0" indent="0">
              <a:buFont typeface="Wingdings" panose="05000000000000000000" pitchFamily="2" charset="2"/>
              <a:buNone/>
            </a:pPr>
            <a:r>
              <a:rPr lang="en-US" altLang="en-US" sz="2400" b="1"/>
              <a:t>Acceptance</a:t>
            </a:r>
          </a:p>
          <a:p>
            <a:pPr marL="0" indent="0">
              <a:buFont typeface="Wingdings" panose="05000000000000000000" pitchFamily="2" charset="2"/>
              <a:buNone/>
            </a:pPr>
            <a:endParaRPr lang="en-US" altLang="en-US" sz="2400" b="1"/>
          </a:p>
          <a:p>
            <a:pPr lvl="1"/>
            <a:r>
              <a:rPr lang="en-US" altLang="en-US" sz="2400"/>
              <a:t>The second step in managing feelings is a general acceptance that whatever you are feeling is OK, and that you are not a bad person for having such feelings. </a:t>
            </a:r>
          </a:p>
          <a:p>
            <a:pPr lvl="1"/>
            <a:r>
              <a:rPr lang="en-US" altLang="en-US" sz="2400"/>
              <a:t>Instead of accepting a feeling, many people deny, pretend or mask the feeling.</a:t>
            </a:r>
          </a:p>
        </p:txBody>
      </p:sp>
      <p:sp>
        <p:nvSpPr>
          <p:cNvPr id="32773" name="Text Box 10">
            <a:extLst>
              <a:ext uri="{FF2B5EF4-FFF2-40B4-BE49-F238E27FC236}">
                <a16:creationId xmlns:a16="http://schemas.microsoft.com/office/drawing/2014/main" id="{5DE449D4-8A3F-5B20-A435-6202291CC2AB}"/>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32774" name="Picture 14" descr="ACT: The Principle of Acceptance - Thrive Training Consulting">
            <a:extLst>
              <a:ext uri="{FF2B5EF4-FFF2-40B4-BE49-F238E27FC236}">
                <a16:creationId xmlns:a16="http://schemas.microsoft.com/office/drawing/2014/main" id="{82E08982-58C1-8432-BAD1-C14214B39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813" y="1776413"/>
            <a:ext cx="3883025"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7321E70-0A44-8699-1ADB-F4ABE63212E4}"/>
              </a:ext>
            </a:extLst>
          </p:cNvPr>
          <p:cNvSpPr>
            <a:spLocks noGrp="1" noChangeArrowheads="1"/>
          </p:cNvSpPr>
          <p:nvPr>
            <p:ph type="title"/>
          </p:nvPr>
        </p:nvSpPr>
        <p:spPr>
          <a:xfrm>
            <a:off x="-609600" y="30957"/>
            <a:ext cx="8229600" cy="1143000"/>
          </a:xfrm>
        </p:spPr>
        <p:txBody>
          <a:bodyPr/>
          <a:lstStyle/>
          <a:p>
            <a:pPr fontAlgn="auto">
              <a:spcAft>
                <a:spcPts val="0"/>
              </a:spcAft>
              <a:defRPr/>
            </a:pPr>
            <a:r>
              <a:rPr lang="en-US" altLang="en-US" dirty="0"/>
              <a:t>     How To Manage Feelings</a:t>
            </a:r>
          </a:p>
        </p:txBody>
      </p:sp>
      <p:sp>
        <p:nvSpPr>
          <p:cNvPr id="16387" name="Rectangle 3">
            <a:extLst>
              <a:ext uri="{FF2B5EF4-FFF2-40B4-BE49-F238E27FC236}">
                <a16:creationId xmlns:a16="http://schemas.microsoft.com/office/drawing/2014/main" id="{107E8D74-5C16-703C-27EB-D572FEF57A50}"/>
              </a:ext>
            </a:extLst>
          </p:cNvPr>
          <p:cNvSpPr>
            <a:spLocks noGrp="1" noChangeArrowheads="1"/>
          </p:cNvSpPr>
          <p:nvPr>
            <p:ph type="body" sz="half" idx="1"/>
          </p:nvPr>
        </p:nvSpPr>
        <p:spPr>
          <a:xfrm>
            <a:off x="381000" y="1174750"/>
            <a:ext cx="8305800" cy="4525963"/>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b="1" dirty="0"/>
              <a:t>Communication</a:t>
            </a:r>
          </a:p>
          <a:p>
            <a:pPr marL="182880" indent="-182880" fontAlgn="auto">
              <a:spcAft>
                <a:spcPts val="0"/>
              </a:spcAft>
              <a:buClr>
                <a:schemeClr val="accent1">
                  <a:lumMod val="75000"/>
                </a:schemeClr>
              </a:buClr>
              <a:buFontTx/>
              <a:buNone/>
              <a:defRPr/>
            </a:pPr>
            <a:endParaRPr lang="en-US" altLang="en-US" sz="2400" b="1" dirty="0"/>
          </a:p>
          <a:p>
            <a:pPr lvl="1" indent="-182880" fontAlgn="auto">
              <a:buClr>
                <a:schemeClr val="accent1">
                  <a:lumMod val="75000"/>
                </a:schemeClr>
              </a:buClr>
              <a:defRPr/>
            </a:pPr>
            <a:r>
              <a:rPr lang="en-US" altLang="en-US" sz="2400" dirty="0"/>
              <a:t>When it comes to expressing feelings, such communication can either be verbal or non-verbal.  </a:t>
            </a:r>
          </a:p>
          <a:p>
            <a:pPr lvl="1" indent="-182880" fontAlgn="auto">
              <a:buClr>
                <a:schemeClr val="accent1">
                  <a:lumMod val="75000"/>
                </a:schemeClr>
              </a:buClr>
              <a:defRPr/>
            </a:pPr>
            <a:r>
              <a:rPr lang="en-US" altLang="en-US" sz="2400" dirty="0"/>
              <a:t>All feelings have energy which gives the feelings life. </a:t>
            </a:r>
          </a:p>
        </p:txBody>
      </p:sp>
      <p:sp>
        <p:nvSpPr>
          <p:cNvPr id="2" name="Slide Number Placeholder 6">
            <a:extLst>
              <a:ext uri="{FF2B5EF4-FFF2-40B4-BE49-F238E27FC236}">
                <a16:creationId xmlns:a16="http://schemas.microsoft.com/office/drawing/2014/main" id="{91BEB489-F295-02DC-3046-3EE4CBA6E73B}"/>
              </a:ext>
            </a:extLst>
          </p:cNvPr>
          <p:cNvSpPr>
            <a:spLocks noGrp="1"/>
          </p:cNvSpPr>
          <p:nvPr>
            <p:ph type="sldNum" sz="quarter" idx="12"/>
          </p:nvPr>
        </p:nvSpPr>
        <p:spPr/>
        <p:txBody>
          <a:bodyPr/>
          <a:lstStyle/>
          <a:p>
            <a:pPr>
              <a:defRPr/>
            </a:pPr>
            <a:fld id="{4512B7D9-165B-40BD-870C-3530D1EDDFB9}" type="slidenum">
              <a:rPr lang="en-US" altLang="en-US"/>
              <a:pPr>
                <a:defRPr/>
              </a:pPr>
              <a:t>13</a:t>
            </a:fld>
            <a:endParaRPr lang="en-US" altLang="en-US" dirty="0"/>
          </a:p>
        </p:txBody>
      </p:sp>
      <p:sp>
        <p:nvSpPr>
          <p:cNvPr id="34821" name="Text Box 10">
            <a:extLst>
              <a:ext uri="{FF2B5EF4-FFF2-40B4-BE49-F238E27FC236}">
                <a16:creationId xmlns:a16="http://schemas.microsoft.com/office/drawing/2014/main" id="{3FC1184A-E6C8-0BE6-C0DB-DE2111AED440}"/>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34822" name="Picture 16" descr="Taking care of emotions: A guide for parents and their kids">
            <a:extLst>
              <a:ext uri="{FF2B5EF4-FFF2-40B4-BE49-F238E27FC236}">
                <a16:creationId xmlns:a16="http://schemas.microsoft.com/office/drawing/2014/main" id="{9FDCE414-BCBD-10FE-1B7C-243FDBD64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3779838"/>
            <a:ext cx="548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DD738B-BFDB-A63B-DA05-95699294A7A3}"/>
              </a:ext>
            </a:extLst>
          </p:cNvPr>
          <p:cNvSpPr>
            <a:spLocks noGrp="1" noChangeArrowheads="1"/>
          </p:cNvSpPr>
          <p:nvPr>
            <p:ph type="title"/>
          </p:nvPr>
        </p:nvSpPr>
        <p:spPr>
          <a:xfrm>
            <a:off x="228600" y="249524"/>
            <a:ext cx="7010400" cy="1143000"/>
          </a:xfrm>
        </p:spPr>
        <p:txBody>
          <a:bodyPr/>
          <a:lstStyle/>
          <a:p>
            <a:pPr fontAlgn="auto">
              <a:spcAft>
                <a:spcPts val="0"/>
              </a:spcAft>
              <a:defRPr/>
            </a:pPr>
            <a:r>
              <a:rPr lang="en-US" altLang="en-US" dirty="0"/>
              <a:t>How To Manage Feelings</a:t>
            </a:r>
          </a:p>
        </p:txBody>
      </p:sp>
      <p:sp>
        <p:nvSpPr>
          <p:cNvPr id="17411" name="Rectangle 3">
            <a:extLst>
              <a:ext uri="{FF2B5EF4-FFF2-40B4-BE49-F238E27FC236}">
                <a16:creationId xmlns:a16="http://schemas.microsoft.com/office/drawing/2014/main" id="{B70F88A1-1E19-8B59-5863-819FFB09FF99}"/>
              </a:ext>
            </a:extLst>
          </p:cNvPr>
          <p:cNvSpPr>
            <a:spLocks noGrp="1" noChangeArrowheads="1"/>
          </p:cNvSpPr>
          <p:nvPr>
            <p:ph type="body" idx="4294967295"/>
          </p:nvPr>
        </p:nvSpPr>
        <p:spPr>
          <a:xfrm>
            <a:off x="304800" y="1392238"/>
            <a:ext cx="7010400" cy="4525962"/>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Three helpful rules in expressing energy are:</a:t>
            </a:r>
          </a:p>
          <a:p>
            <a:pPr marL="182880" indent="-182880" fontAlgn="auto">
              <a:spcAft>
                <a:spcPts val="0"/>
              </a:spcAft>
              <a:buClr>
                <a:schemeClr val="accent1">
                  <a:lumMod val="75000"/>
                </a:schemeClr>
              </a:buClr>
              <a:buFontTx/>
              <a:buNone/>
              <a:defRPr/>
            </a:pPr>
            <a:endParaRPr lang="en-US" altLang="en-US" sz="2400" dirty="0"/>
          </a:p>
          <a:p>
            <a:pPr lvl="1" indent="-182880" fontAlgn="auto">
              <a:buClr>
                <a:schemeClr val="accent1">
                  <a:lumMod val="75000"/>
                </a:schemeClr>
              </a:buClr>
              <a:defRPr/>
            </a:pPr>
            <a:r>
              <a:rPr lang="en-US" altLang="en-US" sz="2400" b="1" dirty="0"/>
              <a:t>Respect yourself </a:t>
            </a:r>
            <a:r>
              <a:rPr lang="en-US" altLang="en-US" sz="2400" dirty="0"/>
              <a:t>- don't hurt others.</a:t>
            </a:r>
            <a:endParaRPr lang="en-US" altLang="en-US" sz="2400" b="1" dirty="0"/>
          </a:p>
          <a:p>
            <a:pPr lvl="1" indent="-182880" fontAlgn="auto">
              <a:buClr>
                <a:schemeClr val="accent1">
                  <a:lumMod val="75000"/>
                </a:schemeClr>
              </a:buClr>
              <a:defRPr/>
            </a:pPr>
            <a:r>
              <a:rPr lang="en-US" altLang="en-US" sz="2400" b="1" dirty="0"/>
              <a:t>Respect others</a:t>
            </a:r>
            <a:r>
              <a:rPr lang="en-US" altLang="en-US" sz="2400" dirty="0"/>
              <a:t> - don't hurt others.</a:t>
            </a:r>
            <a:endParaRPr lang="en-US" altLang="en-US" sz="2400" b="1" dirty="0"/>
          </a:p>
          <a:p>
            <a:pPr lvl="1" indent="-182880" fontAlgn="auto">
              <a:buClr>
                <a:schemeClr val="accent1">
                  <a:lumMod val="75000"/>
                </a:schemeClr>
              </a:buClr>
              <a:defRPr/>
            </a:pPr>
            <a:r>
              <a:rPr lang="en-US" altLang="en-US" sz="2400" b="1" dirty="0"/>
              <a:t>Respect the environment</a:t>
            </a:r>
            <a:r>
              <a:rPr lang="en-US" altLang="en-US" sz="2400" dirty="0"/>
              <a:t> - don't destroy property, animals, or nature.</a:t>
            </a:r>
          </a:p>
        </p:txBody>
      </p:sp>
      <p:pic>
        <p:nvPicPr>
          <p:cNvPr id="36870" name="Picture 6" descr="Insisting on a New &quot;R&quot; Word: Respect: Speaking Out for the Dignity and  Worth of the Person - SocialWorker.com">
            <a:extLst>
              <a:ext uri="{FF2B5EF4-FFF2-40B4-BE49-F238E27FC236}">
                <a16:creationId xmlns:a16="http://schemas.microsoft.com/office/drawing/2014/main" id="{AC384AF5-F4AB-6A4F-4069-0057F43BC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2" y="4629150"/>
            <a:ext cx="3343275" cy="2228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No photo description available.">
            <a:extLst>
              <a:ext uri="{FF2B5EF4-FFF2-40B4-BE49-F238E27FC236}">
                <a16:creationId xmlns:a16="http://schemas.microsoft.com/office/drawing/2014/main" id="{C05A8CAB-C54D-451C-ACE0-F201B1F85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BCD166C-69F5-121D-E509-910F41DACF6E}"/>
              </a:ext>
            </a:extLst>
          </p:cNvPr>
          <p:cNvSpPr>
            <a:spLocks noGrp="1" noChangeArrowheads="1"/>
          </p:cNvSpPr>
          <p:nvPr>
            <p:ph type="title"/>
          </p:nvPr>
        </p:nvSpPr>
        <p:spPr>
          <a:xfrm>
            <a:off x="15240" y="28955"/>
            <a:ext cx="8734806" cy="1143000"/>
          </a:xfrm>
        </p:spPr>
        <p:txBody>
          <a:bodyPr>
            <a:noAutofit/>
          </a:bodyPr>
          <a:lstStyle/>
          <a:p>
            <a:pPr fontAlgn="auto">
              <a:spcAft>
                <a:spcPts val="0"/>
              </a:spcAft>
              <a:defRPr/>
            </a:pPr>
            <a:r>
              <a:rPr lang="en-US" altLang="en-US" dirty="0"/>
              <a:t>Helping Children Handle Their Feelings</a:t>
            </a:r>
          </a:p>
        </p:txBody>
      </p:sp>
      <p:sp>
        <p:nvSpPr>
          <p:cNvPr id="2" name="Slide Number Placeholder 5">
            <a:extLst>
              <a:ext uri="{FF2B5EF4-FFF2-40B4-BE49-F238E27FC236}">
                <a16:creationId xmlns:a16="http://schemas.microsoft.com/office/drawing/2014/main" id="{5BA8C8E4-C123-5FC7-B722-DF6101EF79E4}"/>
              </a:ext>
            </a:extLst>
          </p:cNvPr>
          <p:cNvSpPr>
            <a:spLocks noGrp="1"/>
          </p:cNvSpPr>
          <p:nvPr>
            <p:ph type="sldNum" sz="quarter" idx="12"/>
          </p:nvPr>
        </p:nvSpPr>
        <p:spPr/>
        <p:txBody>
          <a:bodyPr/>
          <a:lstStyle/>
          <a:p>
            <a:pPr>
              <a:defRPr/>
            </a:pPr>
            <a:fld id="{E6A3E6F4-DE55-492A-A7E5-74749EA9B3ED}" type="slidenum">
              <a:rPr lang="en-US" altLang="en-US"/>
              <a:pPr>
                <a:defRPr/>
              </a:pPr>
              <a:t>16</a:t>
            </a:fld>
            <a:endParaRPr lang="en-US" altLang="en-US" dirty="0"/>
          </a:p>
        </p:txBody>
      </p:sp>
      <p:sp>
        <p:nvSpPr>
          <p:cNvPr id="25603" name="Rectangle 3">
            <a:extLst>
              <a:ext uri="{FF2B5EF4-FFF2-40B4-BE49-F238E27FC236}">
                <a16:creationId xmlns:a16="http://schemas.microsoft.com/office/drawing/2014/main" id="{D8F4FBE4-C5D9-4E11-45CF-8D05D5ACC4C9}"/>
              </a:ext>
            </a:extLst>
          </p:cNvPr>
          <p:cNvSpPr>
            <a:spLocks noGrp="1" noChangeArrowheads="1"/>
          </p:cNvSpPr>
          <p:nvPr>
            <p:ph type="body" idx="4294967295"/>
          </p:nvPr>
        </p:nvSpPr>
        <p:spPr>
          <a:xfrm>
            <a:off x="196850" y="1458913"/>
            <a:ext cx="4419600" cy="4525962"/>
          </a:xfrm>
        </p:spPr>
        <p:txBody>
          <a:bodyPr rtlCol="0">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How we prepare our children to handle their feelings will affect the quality of their life more than any other element of parenting.</a:t>
            </a:r>
          </a:p>
          <a:p>
            <a:pPr marL="182880" indent="-182880" fontAlgn="auto">
              <a:spcAft>
                <a:spcPts val="0"/>
              </a:spcAft>
              <a:buClr>
                <a:schemeClr val="accent1">
                  <a:lumMod val="75000"/>
                </a:schemeClr>
              </a:buClr>
              <a:buFontTx/>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Children that learn to handle their feelings develop a sense of competence. Emotional competence is the ability for parents and children to be able to recognize and express their feelings in appropriate ways.</a:t>
            </a:r>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endParaRPr lang="en-US" altLang="en-US" dirty="0"/>
          </a:p>
          <a:p>
            <a:pPr marL="182880" indent="-182880" fontAlgn="auto">
              <a:spcAft>
                <a:spcPts val="0"/>
              </a:spcAft>
              <a:buClr>
                <a:schemeClr val="accent1">
                  <a:lumMod val="75000"/>
                </a:schemeClr>
              </a:buClr>
              <a:buFontTx/>
              <a:buNone/>
              <a:defRPr/>
            </a:pPr>
            <a:endParaRPr lang="en-US" altLang="en-US" dirty="0"/>
          </a:p>
          <a:p>
            <a:pPr marL="182880" indent="-182880" fontAlgn="auto">
              <a:spcAft>
                <a:spcPts val="0"/>
              </a:spcAft>
              <a:buClr>
                <a:schemeClr val="accent1">
                  <a:lumMod val="75000"/>
                </a:schemeClr>
              </a:buClr>
              <a:buFontTx/>
              <a:buNone/>
              <a:defRPr/>
            </a:pPr>
            <a:endParaRPr lang="en-US" altLang="en-US" dirty="0"/>
          </a:p>
        </p:txBody>
      </p:sp>
      <p:pic>
        <p:nvPicPr>
          <p:cNvPr id="40965" name="Picture 14" descr="How Are You Feeling Feelings Poster 8 Kids blue - Etsy UK">
            <a:extLst>
              <a:ext uri="{FF2B5EF4-FFF2-40B4-BE49-F238E27FC236}">
                <a16:creationId xmlns:a16="http://schemas.microsoft.com/office/drawing/2014/main" id="{710E3162-D148-7A21-0803-EFB4DF4FC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136650"/>
            <a:ext cx="4286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AutoShape 2" descr="Emotion Wheel Printable for Kids">
            <a:extLst>
              <a:ext uri="{FF2B5EF4-FFF2-40B4-BE49-F238E27FC236}">
                <a16:creationId xmlns:a16="http://schemas.microsoft.com/office/drawing/2014/main" id="{856616E6-0057-8A25-222D-7C9CA8E8CE64}"/>
              </a:ext>
            </a:extLst>
          </p:cNvPr>
          <p:cNvSpPr>
            <a:spLocks noChangeAspect="1" noChangeArrowheads="1"/>
          </p:cNvSpPr>
          <p:nvPr/>
        </p:nvSpPr>
        <p:spPr bwMode="auto">
          <a:xfrm>
            <a:off x="-304800" y="32766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endParaRPr lang="en-US" altLang="en-US"/>
          </a:p>
        </p:txBody>
      </p:sp>
      <p:pic>
        <p:nvPicPr>
          <p:cNvPr id="43012" name="Picture 7">
            <a:extLst>
              <a:ext uri="{FF2B5EF4-FFF2-40B4-BE49-F238E27FC236}">
                <a16:creationId xmlns:a16="http://schemas.microsoft.com/office/drawing/2014/main" id="{0F964856-DB5C-3832-9684-5B85CA20A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D46C3B59-C961-296D-CBBA-E077BDF4C26C}"/>
              </a:ext>
            </a:extLst>
          </p:cNvPr>
          <p:cNvSpPr>
            <a:spLocks noGrp="1" noChangeArrowheads="1"/>
          </p:cNvSpPr>
          <p:nvPr>
            <p:ph type="title"/>
          </p:nvPr>
        </p:nvSpPr>
        <p:spPr>
          <a:xfrm>
            <a:off x="204597" y="457200"/>
            <a:ext cx="8734806" cy="1143000"/>
          </a:xfrm>
        </p:spPr>
        <p:txBody>
          <a:bodyPr>
            <a:noAutofit/>
          </a:bodyPr>
          <a:lstStyle/>
          <a:p>
            <a:pPr fontAlgn="auto">
              <a:spcAft>
                <a:spcPts val="0"/>
              </a:spcAft>
              <a:defRPr/>
            </a:pPr>
            <a:r>
              <a:rPr lang="en-US" altLang="en-US" dirty="0"/>
              <a:t>Helping Children understand Feelings</a:t>
            </a:r>
            <a:br>
              <a:rPr lang="en-US" altLang="en-US" dirty="0"/>
            </a:br>
            <a:r>
              <a:rPr lang="en-US" altLang="en-US" dirty="0"/>
              <a:t>can look like</a:t>
            </a:r>
          </a:p>
        </p:txBody>
      </p:sp>
      <p:pic>
        <p:nvPicPr>
          <p:cNvPr id="44036" name="Picture 11">
            <a:extLst>
              <a:ext uri="{FF2B5EF4-FFF2-40B4-BE49-F238E27FC236}">
                <a16:creationId xmlns:a16="http://schemas.microsoft.com/office/drawing/2014/main" id="{1210E0A3-AA16-7C0A-E848-151D26B83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1638"/>
            <a:ext cx="91440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508F4BDF-AF1A-41B5-32E5-F74CBE22BF08}"/>
              </a:ext>
            </a:extLst>
          </p:cNvPr>
          <p:cNvSpPr>
            <a:spLocks noGrp="1" noChangeArrowheads="1"/>
          </p:cNvSpPr>
          <p:nvPr>
            <p:ph type="title"/>
          </p:nvPr>
        </p:nvSpPr>
        <p:spPr>
          <a:xfrm>
            <a:off x="304800" y="196596"/>
            <a:ext cx="8458200" cy="1143000"/>
          </a:xfrm>
        </p:spPr>
        <p:txBody>
          <a:bodyPr>
            <a:noAutofit/>
          </a:bodyPr>
          <a:lstStyle/>
          <a:p>
            <a:pPr fontAlgn="auto">
              <a:spcAft>
                <a:spcPts val="0"/>
              </a:spcAft>
              <a:defRPr/>
            </a:pPr>
            <a:r>
              <a:rPr lang="en-US" altLang="en-US" dirty="0"/>
              <a:t>Ways to Build Emotional Competence</a:t>
            </a:r>
          </a:p>
        </p:txBody>
      </p:sp>
      <p:sp>
        <p:nvSpPr>
          <p:cNvPr id="2" name="Slide Number Placeholder 5">
            <a:extLst>
              <a:ext uri="{FF2B5EF4-FFF2-40B4-BE49-F238E27FC236}">
                <a16:creationId xmlns:a16="http://schemas.microsoft.com/office/drawing/2014/main" id="{FCD9C14F-C267-6C39-2F75-2B570F4F06F5}"/>
              </a:ext>
            </a:extLst>
          </p:cNvPr>
          <p:cNvSpPr>
            <a:spLocks noGrp="1"/>
          </p:cNvSpPr>
          <p:nvPr>
            <p:ph type="sldNum" sz="quarter" idx="12"/>
          </p:nvPr>
        </p:nvSpPr>
        <p:spPr/>
        <p:txBody>
          <a:bodyPr/>
          <a:lstStyle/>
          <a:p>
            <a:pPr>
              <a:defRPr/>
            </a:pPr>
            <a:fld id="{9DBAEE14-08D2-453D-A535-2DCB8F57B0FA}" type="slidenum">
              <a:rPr lang="en-US" altLang="en-US"/>
              <a:pPr>
                <a:defRPr/>
              </a:pPr>
              <a:t>19</a:t>
            </a:fld>
            <a:endParaRPr lang="en-US" altLang="en-US" dirty="0"/>
          </a:p>
        </p:txBody>
      </p:sp>
      <p:sp>
        <p:nvSpPr>
          <p:cNvPr id="66563" name="Rectangle 3">
            <a:extLst>
              <a:ext uri="{FF2B5EF4-FFF2-40B4-BE49-F238E27FC236}">
                <a16:creationId xmlns:a16="http://schemas.microsoft.com/office/drawing/2014/main" id="{210F8ABD-4F2E-08F4-BC06-1CC58DD867A5}"/>
              </a:ext>
            </a:extLst>
          </p:cNvPr>
          <p:cNvSpPr>
            <a:spLocks noGrp="1" noChangeArrowheads="1"/>
          </p:cNvSpPr>
          <p:nvPr>
            <p:ph type="body" idx="4294967295"/>
          </p:nvPr>
        </p:nvSpPr>
        <p:spPr>
          <a:xfrm>
            <a:off x="304800" y="1339850"/>
            <a:ext cx="8534400" cy="4525963"/>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Let children know all feelings are OK.</a:t>
            </a:r>
          </a:p>
          <a:p>
            <a:pPr lvl="1" indent="-182880" fontAlgn="auto">
              <a:buClr>
                <a:schemeClr val="accent1">
                  <a:lumMod val="75000"/>
                </a:schemeClr>
              </a:buClr>
              <a:defRPr/>
            </a:pPr>
            <a:r>
              <a:rPr lang="en-US" altLang="en-US" sz="2400" dirty="0"/>
              <a:t>Children have to believe that all feelings are good and useful in communicating.  </a:t>
            </a:r>
          </a:p>
          <a:p>
            <a:pPr lvl="1" indent="-182880" fontAlgn="auto">
              <a:buClr>
                <a:schemeClr val="accent1">
                  <a:lumMod val="75000"/>
                </a:schemeClr>
              </a:buClr>
              <a:defRPr/>
            </a:pPr>
            <a:r>
              <a:rPr lang="en-US" altLang="en-US" sz="2400" dirty="0"/>
              <a:t>It is HOW the feelings are communicated that can either be OK or not OK.</a:t>
            </a:r>
          </a:p>
          <a:p>
            <a:pPr lvl="1" indent="-182880" fontAlgn="auto">
              <a:buClr>
                <a:schemeClr val="accent1">
                  <a:lumMod val="75000"/>
                </a:schemeClr>
              </a:buClr>
              <a:defRPr/>
            </a:pPr>
            <a:r>
              <a:rPr lang="en-US" altLang="en-US" sz="2400" dirty="0"/>
              <a:t>However, it is OUR job to teach them how to communicate – not punish them for communicating in undesirable ways.</a:t>
            </a:r>
          </a:p>
          <a:p>
            <a:pPr marL="182880" indent="-182880" fontAlgn="auto">
              <a:spcAft>
                <a:spcPts val="0"/>
              </a:spcAft>
              <a:buClr>
                <a:schemeClr val="accent1">
                  <a:lumMod val="75000"/>
                </a:schemeClr>
              </a:buClr>
              <a:buFontTx/>
              <a:buNone/>
              <a:defRPr/>
            </a:pPr>
            <a:endParaRPr lang="en-US" altLang="en-US" dirty="0"/>
          </a:p>
          <a:p>
            <a:pPr marL="182880" indent="-182880" fontAlgn="auto">
              <a:spcAft>
                <a:spcPts val="0"/>
              </a:spcAft>
              <a:buClr>
                <a:schemeClr val="accent1">
                  <a:lumMod val="75000"/>
                </a:schemeClr>
              </a:buClr>
              <a:buFontTx/>
              <a:buNone/>
              <a:defRPr/>
            </a:pPr>
            <a:endParaRPr lang="en-US" altLang="en-US" dirty="0"/>
          </a:p>
        </p:txBody>
      </p:sp>
      <p:pic>
        <p:nvPicPr>
          <p:cNvPr id="45061" name="Picture 14" descr="Feelings Are Okay — The Counseling Collective">
            <a:extLst>
              <a:ext uri="{FF2B5EF4-FFF2-40B4-BE49-F238E27FC236}">
                <a16:creationId xmlns:a16="http://schemas.microsoft.com/office/drawing/2014/main" id="{BB636A9D-61AD-6553-BECB-5AA759B356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54450"/>
            <a:ext cx="28067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3" name="Rectangle 21">
            <a:extLst>
              <a:ext uri="{FF2B5EF4-FFF2-40B4-BE49-F238E27FC236}">
                <a16:creationId xmlns:a16="http://schemas.microsoft.com/office/drawing/2014/main" id="{4843632C-9690-7218-D320-F88BD8F70238}"/>
              </a:ext>
            </a:extLst>
          </p:cNvPr>
          <p:cNvSpPr>
            <a:spLocks noGrp="1" noChangeArrowheads="1"/>
          </p:cNvSpPr>
          <p:nvPr>
            <p:ph type="title"/>
          </p:nvPr>
        </p:nvSpPr>
        <p:spPr/>
        <p:txBody>
          <a:bodyPr/>
          <a:lstStyle/>
          <a:p>
            <a:pPr fontAlgn="auto">
              <a:spcAft>
                <a:spcPts val="0"/>
              </a:spcAft>
              <a:defRPr/>
            </a:pPr>
            <a:r>
              <a:rPr lang="en-US" altLang="en-US" dirty="0"/>
              <a:t>Feelings</a:t>
            </a:r>
          </a:p>
        </p:txBody>
      </p:sp>
      <p:sp>
        <p:nvSpPr>
          <p:cNvPr id="3094" name="Rectangle 22">
            <a:extLst>
              <a:ext uri="{FF2B5EF4-FFF2-40B4-BE49-F238E27FC236}">
                <a16:creationId xmlns:a16="http://schemas.microsoft.com/office/drawing/2014/main" id="{294567EE-6D23-ABFD-C64F-0DD9ECD66AFA}"/>
              </a:ext>
            </a:extLst>
          </p:cNvPr>
          <p:cNvSpPr>
            <a:spLocks noGrp="1" noChangeArrowheads="1"/>
          </p:cNvSpPr>
          <p:nvPr>
            <p:ph type="body" sz="half" idx="1"/>
          </p:nvPr>
        </p:nvSpPr>
        <p:spPr>
          <a:xfrm>
            <a:off x="457200" y="1417638"/>
            <a:ext cx="5181600" cy="4602162"/>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Most people have learned that there are two types of feelings:  Good and Bad.  </a:t>
            </a:r>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182880" indent="-182880" fontAlgn="auto">
              <a:spcAft>
                <a:spcPts val="0"/>
              </a:spcAft>
              <a:buClr>
                <a:schemeClr val="accent1">
                  <a:lumMod val="75000"/>
                </a:schemeClr>
              </a:buClr>
              <a:defRPr/>
            </a:pPr>
            <a:r>
              <a:rPr lang="en-US" altLang="en-US" sz="2400" dirty="0"/>
              <a:t>There is no such thing as a bad feeling since all feelings are an expression of an experience. </a:t>
            </a:r>
          </a:p>
          <a:p>
            <a:pPr marL="182880" indent="-182880" fontAlgn="auto">
              <a:spcAft>
                <a:spcPts val="0"/>
              </a:spcAft>
              <a:buClr>
                <a:schemeClr val="accent1">
                  <a:lumMod val="75000"/>
                </a:schemeClr>
              </a:buClr>
              <a:defRPr/>
            </a:pPr>
            <a:r>
              <a:rPr lang="en-US" altLang="en-US" sz="2400" dirty="0"/>
              <a:t>When we categorize feelings as good or bad, we also categorize the people who have them as good or bad. </a:t>
            </a:r>
          </a:p>
          <a:p>
            <a:pPr marL="0" indent="0" fontAlgn="auto">
              <a:spcAft>
                <a:spcPts val="0"/>
              </a:spcAft>
              <a:buClr>
                <a:schemeClr val="accent1">
                  <a:lumMod val="75000"/>
                </a:schemeClr>
              </a:buClr>
              <a:buFont typeface="Wingdings" panose="05000000000000000000" pitchFamily="2" charset="2"/>
              <a:buNone/>
              <a:defRPr/>
            </a:pPr>
            <a:endParaRPr lang="en-US" altLang="en-US" sz="2800" dirty="0"/>
          </a:p>
        </p:txBody>
      </p:sp>
      <p:sp>
        <p:nvSpPr>
          <p:cNvPr id="2" name="Slide Number Placeholder 6">
            <a:extLst>
              <a:ext uri="{FF2B5EF4-FFF2-40B4-BE49-F238E27FC236}">
                <a16:creationId xmlns:a16="http://schemas.microsoft.com/office/drawing/2014/main" id="{11EA1A41-26CB-A860-6B4D-9988DD038646}"/>
              </a:ext>
            </a:extLst>
          </p:cNvPr>
          <p:cNvSpPr>
            <a:spLocks noGrp="1"/>
          </p:cNvSpPr>
          <p:nvPr>
            <p:ph type="sldNum" sz="quarter" idx="12"/>
          </p:nvPr>
        </p:nvSpPr>
        <p:spPr/>
        <p:txBody>
          <a:bodyPr/>
          <a:lstStyle/>
          <a:p>
            <a:pPr>
              <a:defRPr/>
            </a:pPr>
            <a:fld id="{5FB44193-EDF5-482B-993B-F8167B4D9279}" type="slidenum">
              <a:rPr lang="en-US" altLang="en-US"/>
              <a:pPr>
                <a:defRPr/>
              </a:pPr>
              <a:t>2</a:t>
            </a:fld>
            <a:endParaRPr lang="en-US" altLang="en-US" dirty="0"/>
          </a:p>
        </p:txBody>
      </p:sp>
      <p:pic>
        <p:nvPicPr>
          <p:cNvPr id="12293" name="Picture 28" descr="Feelings Activities">
            <a:extLst>
              <a:ext uri="{FF2B5EF4-FFF2-40B4-BE49-F238E27FC236}">
                <a16:creationId xmlns:a16="http://schemas.microsoft.com/office/drawing/2014/main" id="{DEC78D99-9533-BCD1-6219-E049FF504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5" y="1790700"/>
            <a:ext cx="34099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A00DC58C-3BDE-E76A-E7FF-C5E346191F35}"/>
              </a:ext>
            </a:extLst>
          </p:cNvPr>
          <p:cNvSpPr>
            <a:spLocks noGrp="1" noChangeArrowheads="1"/>
          </p:cNvSpPr>
          <p:nvPr>
            <p:ph type="title"/>
          </p:nvPr>
        </p:nvSpPr>
        <p:spPr>
          <a:xfrm>
            <a:off x="76200" y="222250"/>
            <a:ext cx="8610600" cy="1143000"/>
          </a:xfrm>
        </p:spPr>
        <p:txBody>
          <a:bodyPr>
            <a:noAutofit/>
          </a:bodyPr>
          <a:lstStyle/>
          <a:p>
            <a:pPr fontAlgn="auto">
              <a:spcAft>
                <a:spcPts val="0"/>
              </a:spcAft>
              <a:defRPr/>
            </a:pPr>
            <a:r>
              <a:rPr lang="en-US" altLang="en-US" dirty="0"/>
              <a:t>Ways to Build Emotional Competence</a:t>
            </a:r>
          </a:p>
        </p:txBody>
      </p:sp>
      <p:sp>
        <p:nvSpPr>
          <p:cNvPr id="67587" name="Rectangle 3">
            <a:extLst>
              <a:ext uri="{FF2B5EF4-FFF2-40B4-BE49-F238E27FC236}">
                <a16:creationId xmlns:a16="http://schemas.microsoft.com/office/drawing/2014/main" id="{864803EE-8E0B-BB72-B1C5-7C1AD6A3743B}"/>
              </a:ext>
            </a:extLst>
          </p:cNvPr>
          <p:cNvSpPr>
            <a:spLocks noGrp="1" noChangeArrowheads="1"/>
          </p:cNvSpPr>
          <p:nvPr>
            <p:ph type="body" sz="half" idx="1"/>
          </p:nvPr>
        </p:nvSpPr>
        <p:spPr>
          <a:xfrm>
            <a:off x="228600" y="1165225"/>
            <a:ext cx="6172200" cy="4525963"/>
          </a:xfrm>
        </p:spPr>
        <p:txBody>
          <a:bodyPr rtlCol="0">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Label the feeling you see or think you see.</a:t>
            </a:r>
          </a:p>
          <a:p>
            <a:pPr lvl="1" indent="-182880" fontAlgn="auto">
              <a:buClr>
                <a:schemeClr val="accent1">
                  <a:lumMod val="75000"/>
                </a:schemeClr>
              </a:buClr>
              <a:defRPr/>
            </a:pPr>
            <a:r>
              <a:rPr lang="en-US" altLang="en-US" sz="2400" dirty="0"/>
              <a:t>For example, “You look “happy.”  </a:t>
            </a:r>
          </a:p>
          <a:p>
            <a:pPr lvl="1" indent="-182880" fontAlgn="auto">
              <a:buClr>
                <a:schemeClr val="accent1">
                  <a:lumMod val="75000"/>
                </a:schemeClr>
              </a:buClr>
              <a:defRPr/>
            </a:pPr>
            <a:r>
              <a:rPr lang="en-US" altLang="en-US" sz="2400" dirty="0"/>
              <a:t>This will give the child a feeling of being believed and respected.</a:t>
            </a:r>
          </a:p>
          <a:p>
            <a:pPr lvl="1" indent="-182880" fontAlgn="auto">
              <a:buClr>
                <a:schemeClr val="accent1">
                  <a:lumMod val="75000"/>
                </a:schemeClr>
              </a:buClr>
              <a:defRPr/>
            </a:pPr>
            <a:r>
              <a:rPr lang="en-US" altLang="en-US" sz="2400" dirty="0"/>
              <a:t>You can also talk about your own feelings, and label those as well. “I’m feeling frustrated that I can’t find the book I was reading.”</a:t>
            </a:r>
          </a:p>
          <a:p>
            <a:pPr lvl="1" indent="-182880" fontAlgn="auto">
              <a:buClr>
                <a:schemeClr val="accent1">
                  <a:lumMod val="75000"/>
                </a:schemeClr>
              </a:buClr>
              <a:defRPr/>
            </a:pPr>
            <a:r>
              <a:rPr lang="en-US" altLang="en-US" sz="2400" dirty="0"/>
              <a:t>Another great way to help children understand feelings is through books and TV shows. Pause to ask “how do you think that character feels right now?”. Then discuss.</a:t>
            </a:r>
          </a:p>
          <a:p>
            <a:pPr marL="182880" indent="-182880" fontAlgn="auto">
              <a:spcAft>
                <a:spcPts val="0"/>
              </a:spcAft>
              <a:buClr>
                <a:schemeClr val="accent1">
                  <a:lumMod val="75000"/>
                </a:schemeClr>
              </a:buClr>
              <a:buFontTx/>
              <a:buNone/>
              <a:defRPr/>
            </a:pPr>
            <a:endParaRPr lang="en-US" altLang="en-US" sz="2800" dirty="0"/>
          </a:p>
        </p:txBody>
      </p:sp>
      <p:sp>
        <p:nvSpPr>
          <p:cNvPr id="2" name="Slide Number Placeholder 6">
            <a:extLst>
              <a:ext uri="{FF2B5EF4-FFF2-40B4-BE49-F238E27FC236}">
                <a16:creationId xmlns:a16="http://schemas.microsoft.com/office/drawing/2014/main" id="{082092DC-16EA-92EA-9BD9-D88F0B5F1872}"/>
              </a:ext>
            </a:extLst>
          </p:cNvPr>
          <p:cNvSpPr>
            <a:spLocks noGrp="1"/>
          </p:cNvSpPr>
          <p:nvPr>
            <p:ph type="sldNum" sz="quarter" idx="12"/>
          </p:nvPr>
        </p:nvSpPr>
        <p:spPr/>
        <p:txBody>
          <a:bodyPr/>
          <a:lstStyle/>
          <a:p>
            <a:pPr>
              <a:defRPr/>
            </a:pPr>
            <a:fld id="{6323A7CE-8223-4174-A4ED-A744E8EBC12B}" type="slidenum">
              <a:rPr lang="en-US" altLang="en-US"/>
              <a:pPr>
                <a:defRPr/>
              </a:pPr>
              <a:t>20</a:t>
            </a:fld>
            <a:endParaRPr lang="en-US" altLang="en-US" dirty="0"/>
          </a:p>
        </p:txBody>
      </p:sp>
      <p:sp>
        <p:nvSpPr>
          <p:cNvPr id="47109" name="Text Box 10">
            <a:extLst>
              <a:ext uri="{FF2B5EF4-FFF2-40B4-BE49-F238E27FC236}">
                <a16:creationId xmlns:a16="http://schemas.microsoft.com/office/drawing/2014/main" id="{3EF12A22-1415-C6D9-EEA3-D39EAF74663C}"/>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47110" name="Text Box 12">
            <a:extLst>
              <a:ext uri="{FF2B5EF4-FFF2-40B4-BE49-F238E27FC236}">
                <a16:creationId xmlns:a16="http://schemas.microsoft.com/office/drawing/2014/main" id="{35FA237C-765F-E88A-0112-A8F2B0C77B58}"/>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47111" name="Picture 16" descr="Why Labeling Feelings is So Important: Beyond Mad, Sad &amp; Glad">
            <a:extLst>
              <a:ext uri="{FF2B5EF4-FFF2-40B4-BE49-F238E27FC236}">
                <a16:creationId xmlns:a16="http://schemas.microsoft.com/office/drawing/2014/main" id="{9D7446AF-7502-534E-2767-F0FBCAFB0F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2890838"/>
            <a:ext cx="2803525"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414AD0C-8B84-7BA4-00D3-8CB69B113216}"/>
              </a:ext>
            </a:extLst>
          </p:cNvPr>
          <p:cNvSpPr>
            <a:spLocks noGrp="1" noChangeArrowheads="1"/>
          </p:cNvSpPr>
          <p:nvPr>
            <p:ph type="title"/>
          </p:nvPr>
        </p:nvSpPr>
        <p:spPr>
          <a:xfrm>
            <a:off x="228600" y="274638"/>
            <a:ext cx="8458200" cy="1143000"/>
          </a:xfrm>
        </p:spPr>
        <p:txBody>
          <a:bodyPr>
            <a:noAutofit/>
          </a:bodyPr>
          <a:lstStyle/>
          <a:p>
            <a:pPr fontAlgn="auto">
              <a:spcAft>
                <a:spcPts val="0"/>
              </a:spcAft>
              <a:defRPr/>
            </a:pPr>
            <a:r>
              <a:rPr lang="en-US" altLang="en-US" dirty="0"/>
              <a:t>Ways to Build Emotional Competence</a:t>
            </a:r>
          </a:p>
        </p:txBody>
      </p:sp>
      <p:sp>
        <p:nvSpPr>
          <p:cNvPr id="69635" name="Rectangle 3">
            <a:extLst>
              <a:ext uri="{FF2B5EF4-FFF2-40B4-BE49-F238E27FC236}">
                <a16:creationId xmlns:a16="http://schemas.microsoft.com/office/drawing/2014/main" id="{53FEE2AF-69C5-67AB-7D9A-F235608C1B22}"/>
              </a:ext>
            </a:extLst>
          </p:cNvPr>
          <p:cNvSpPr>
            <a:spLocks noGrp="1" noChangeArrowheads="1"/>
          </p:cNvSpPr>
          <p:nvPr>
            <p:ph type="body" sz="half" idx="1"/>
          </p:nvPr>
        </p:nvSpPr>
        <p:spPr>
          <a:xfrm>
            <a:off x="457200" y="1417638"/>
            <a:ext cx="8229600" cy="2895600"/>
          </a:xfrm>
        </p:spPr>
        <p:txBody>
          <a:bodyPr rtlCol="0">
            <a:normAutofit fontScale="25000" lnSpcReduction="20000"/>
          </a:bodyPr>
          <a:lstStyle/>
          <a:p>
            <a:pPr marL="0" indent="0" fontAlgn="auto">
              <a:spcAft>
                <a:spcPts val="0"/>
              </a:spcAft>
              <a:buClr>
                <a:schemeClr val="accent1">
                  <a:lumMod val="75000"/>
                </a:schemeClr>
              </a:buClr>
              <a:buFont typeface="Wingdings" panose="05000000000000000000" pitchFamily="2" charset="2"/>
              <a:buNone/>
              <a:defRPr/>
            </a:pPr>
            <a:r>
              <a:rPr lang="en-US" altLang="en-US" sz="11200" dirty="0"/>
              <a:t>Encourage their curiosity around their feelings. Ask the question, “Why?”  For example:</a:t>
            </a:r>
          </a:p>
          <a:p>
            <a:pPr marL="731520" lvl="2" indent="-182880" fontAlgn="auto">
              <a:buClr>
                <a:schemeClr val="accent1">
                  <a:lumMod val="75000"/>
                </a:schemeClr>
              </a:buClr>
              <a:defRPr/>
            </a:pPr>
            <a:r>
              <a:rPr lang="en-US" altLang="en-US" sz="11200" dirty="0"/>
              <a:t>“Why do you think he is feeling that way?”  </a:t>
            </a:r>
          </a:p>
          <a:p>
            <a:pPr marL="731520" lvl="2" indent="-182880" fontAlgn="auto">
              <a:buClr>
                <a:schemeClr val="accent1">
                  <a:lumMod val="75000"/>
                </a:schemeClr>
              </a:buClr>
              <a:defRPr/>
            </a:pPr>
            <a:r>
              <a:rPr lang="en-US" altLang="en-US" sz="11200" dirty="0"/>
              <a:t>“Why are you feeling so sad?”</a:t>
            </a:r>
          </a:p>
          <a:p>
            <a:pPr marL="548640" lvl="2" indent="0" fontAlgn="auto">
              <a:buClr>
                <a:schemeClr val="accent1">
                  <a:lumMod val="75000"/>
                </a:schemeClr>
              </a:buClr>
              <a:buFont typeface="Wingdings" panose="05000000000000000000" pitchFamily="2" charset="2"/>
              <a:buNone/>
              <a:defRPr/>
            </a:pPr>
            <a:endParaRPr lang="en-US" altLang="en-US" sz="11200" dirty="0"/>
          </a:p>
          <a:p>
            <a:pPr marL="0" indent="0" fontAlgn="auto">
              <a:spcAft>
                <a:spcPts val="0"/>
              </a:spcAft>
              <a:buClr>
                <a:schemeClr val="accent1">
                  <a:lumMod val="75000"/>
                </a:schemeClr>
              </a:buClr>
              <a:buFont typeface="Wingdings" panose="05000000000000000000" pitchFamily="2" charset="2"/>
              <a:buNone/>
              <a:defRPr/>
            </a:pPr>
            <a:r>
              <a:rPr lang="en-US" altLang="en-US" sz="11200" dirty="0"/>
              <a:t>Do not dominate the conversation.</a:t>
            </a:r>
          </a:p>
          <a:p>
            <a:pPr lvl="1" indent="-182880" fontAlgn="auto">
              <a:buClr>
                <a:schemeClr val="accent1">
                  <a:lumMod val="75000"/>
                </a:schemeClr>
              </a:buClr>
              <a:defRPr/>
            </a:pPr>
            <a:r>
              <a:rPr lang="en-US" altLang="en-US" sz="11200" dirty="0"/>
              <a:t>Let the child do the talking. </a:t>
            </a:r>
          </a:p>
          <a:p>
            <a:pPr marL="274320" lvl="1" indent="0" fontAlgn="auto">
              <a:buClr>
                <a:schemeClr val="accent1">
                  <a:lumMod val="75000"/>
                </a:schemeClr>
              </a:buClr>
              <a:buFont typeface="Wingdings" panose="05000000000000000000" pitchFamily="2" charset="2"/>
              <a:buNone/>
              <a:defRPr/>
            </a:pPr>
            <a:endParaRPr lang="en-US" altLang="en-US" sz="11200" dirty="0"/>
          </a:p>
          <a:p>
            <a:pPr marL="0" indent="0" fontAlgn="auto">
              <a:spcAft>
                <a:spcPts val="0"/>
              </a:spcAft>
              <a:buClr>
                <a:schemeClr val="accent1">
                  <a:lumMod val="75000"/>
                </a:schemeClr>
              </a:buClr>
              <a:buFont typeface="Wingdings" panose="05000000000000000000" pitchFamily="2" charset="2"/>
              <a:buNone/>
              <a:defRPr/>
            </a:pPr>
            <a:r>
              <a:rPr lang="en-US" altLang="en-US" sz="11200" dirty="0"/>
              <a:t>Brainstorm with the child what, if anything, needs to be done.</a:t>
            </a:r>
          </a:p>
          <a:p>
            <a:pPr lvl="1" indent="-182880" fontAlgn="auto">
              <a:buClr>
                <a:schemeClr val="accent1">
                  <a:lumMod val="75000"/>
                </a:schemeClr>
              </a:buClr>
              <a:defRPr/>
            </a:pPr>
            <a:r>
              <a:rPr lang="en-US" altLang="en-US" sz="11200" dirty="0"/>
              <a:t>Sometimes comforting a child is all that needs to be done, or simply just listening.</a:t>
            </a:r>
          </a:p>
          <a:p>
            <a:pPr lvl="1" indent="-182880" fontAlgn="auto">
              <a:buClr>
                <a:schemeClr val="accent1">
                  <a:lumMod val="75000"/>
                </a:schemeClr>
              </a:buClr>
              <a:defRPr/>
            </a:pPr>
            <a:r>
              <a:rPr lang="en-US" altLang="en-US" sz="11200" dirty="0"/>
              <a:t>Sometimes they may need help solving a problem.</a:t>
            </a:r>
          </a:p>
          <a:p>
            <a:pPr marL="182880" indent="-182880" fontAlgn="auto">
              <a:spcAft>
                <a:spcPts val="0"/>
              </a:spcAft>
              <a:buClr>
                <a:schemeClr val="accent1">
                  <a:lumMod val="75000"/>
                </a:schemeClr>
              </a:buClr>
              <a:buFontTx/>
              <a:buNone/>
              <a:defRPr/>
            </a:pPr>
            <a:endParaRPr lang="en-US" altLang="en-US" sz="2800" dirty="0"/>
          </a:p>
        </p:txBody>
      </p:sp>
      <p:sp>
        <p:nvSpPr>
          <p:cNvPr id="2" name="Slide Number Placeholder 6">
            <a:extLst>
              <a:ext uri="{FF2B5EF4-FFF2-40B4-BE49-F238E27FC236}">
                <a16:creationId xmlns:a16="http://schemas.microsoft.com/office/drawing/2014/main" id="{F44B9D16-DB1F-C587-171C-946EA023B799}"/>
              </a:ext>
            </a:extLst>
          </p:cNvPr>
          <p:cNvSpPr>
            <a:spLocks noGrp="1"/>
          </p:cNvSpPr>
          <p:nvPr>
            <p:ph type="sldNum" sz="quarter" idx="12"/>
          </p:nvPr>
        </p:nvSpPr>
        <p:spPr/>
        <p:txBody>
          <a:bodyPr/>
          <a:lstStyle/>
          <a:p>
            <a:pPr>
              <a:defRPr/>
            </a:pPr>
            <a:fld id="{34C4C388-EDB7-4DD4-84F1-BB86547B4AF0}" type="slidenum">
              <a:rPr lang="en-US" altLang="en-US"/>
              <a:pPr>
                <a:defRPr/>
              </a:pPr>
              <a:t>21</a:t>
            </a:fld>
            <a:endParaRPr lang="en-US" altLang="en-US" dirty="0"/>
          </a:p>
        </p:txBody>
      </p:sp>
      <p:sp>
        <p:nvSpPr>
          <p:cNvPr id="49157" name="Rectangle 3">
            <a:extLst>
              <a:ext uri="{FF2B5EF4-FFF2-40B4-BE49-F238E27FC236}">
                <a16:creationId xmlns:a16="http://schemas.microsoft.com/office/drawing/2014/main" id="{F241FCA2-36BB-181B-5AB6-F3713220C5AF}"/>
              </a:ext>
            </a:extLst>
          </p:cNvPr>
          <p:cNvSpPr txBox="1">
            <a:spLocks noChangeArrowheads="1"/>
          </p:cNvSpPr>
          <p:nvPr/>
        </p:nvSpPr>
        <p:spPr bwMode="auto">
          <a:xfrm>
            <a:off x="457200" y="3776663"/>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nSpc>
                <a:spcPct val="90000"/>
              </a:lnSpc>
              <a:spcBef>
                <a:spcPts val="1200"/>
              </a:spcBef>
              <a:buClr>
                <a:srgbClr val="9E3611"/>
              </a:buClr>
              <a:buSzPct val="85000"/>
              <a:buFont typeface="Wingdings" panose="05000000000000000000" pitchFamily="2" charset="2"/>
              <a:buChar char="§"/>
              <a:defRPr sz="2000">
                <a:solidFill>
                  <a:schemeClr val="tx1"/>
                </a:solidFill>
                <a:latin typeface="Rockwell" panose="02060603020205020403" pitchFamily="18" charset="0"/>
              </a:defRPr>
            </a:lvl1pPr>
            <a:lvl2pPr indent="-182563">
              <a:lnSpc>
                <a:spcPct val="90000"/>
              </a:lnSpc>
              <a:spcBef>
                <a:spcPts val="400"/>
              </a:spcBef>
              <a:spcAft>
                <a:spcPts val="200"/>
              </a:spcAft>
              <a:buClr>
                <a:srgbClr val="9E3611"/>
              </a:buClr>
              <a:buSzPct val="85000"/>
              <a:buFont typeface="Wingdings" panose="05000000000000000000" pitchFamily="2" charset="2"/>
              <a:buChar char="§"/>
              <a:defRPr>
                <a:solidFill>
                  <a:schemeClr val="tx1"/>
                </a:solidFill>
                <a:latin typeface="Rockwell" panose="02060603020205020403" pitchFamily="18" charset="0"/>
              </a:defRPr>
            </a:lvl2pPr>
            <a:lvl3pPr marL="730250"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3pPr>
            <a:lvl4pPr marL="1004888"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4pPr>
            <a:lvl5pPr marL="1279525" indent="-182563">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5pPr>
            <a:lvl6pPr marL="1736725" indent="-182563" fontAlgn="base">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6pPr>
            <a:lvl7pPr marL="2193925" indent="-182563" fontAlgn="base">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7pPr>
            <a:lvl8pPr marL="2651125" indent="-182563" fontAlgn="base">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8pPr>
            <a:lvl9pPr marL="3108325" indent="-182563" fontAlgn="base">
              <a:lnSpc>
                <a:spcPct val="90000"/>
              </a:lnSpc>
              <a:spcBef>
                <a:spcPts val="400"/>
              </a:spcBef>
              <a:spcAft>
                <a:spcPts val="200"/>
              </a:spcAft>
              <a:buClr>
                <a:srgbClr val="9E3611"/>
              </a:buClr>
              <a:buSzPct val="85000"/>
              <a:buFont typeface="Wingdings" panose="05000000000000000000" pitchFamily="2" charset="2"/>
              <a:buChar char="§"/>
              <a:defRPr sz="1600">
                <a:solidFill>
                  <a:schemeClr val="tx1"/>
                </a:solidFill>
                <a:latin typeface="Rockwell" panose="02060603020205020403" pitchFamily="18" charset="0"/>
              </a:defRPr>
            </a:lvl9pPr>
          </a:lstStyle>
          <a:p>
            <a:pPr lvl="1" defTabSz="914400" eaLnBrk="1" hangingPunct="1">
              <a:buFontTx/>
              <a:buNone/>
            </a:pPr>
            <a:r>
              <a:rPr lang="en-US" altLang="en-US" sz="2400"/>
              <a:t> </a:t>
            </a:r>
          </a:p>
          <a:p>
            <a:pPr defTabSz="914400" eaLnBrk="1" hangingPunct="1">
              <a:buFontTx/>
              <a:buNone/>
            </a:pPr>
            <a:endParaRPr lang="en-US" altLang="en-US" sz="2800"/>
          </a:p>
          <a:p>
            <a:pPr defTabSz="914400" eaLnBrk="1" hangingPunct="1">
              <a:buFontTx/>
              <a:buNone/>
            </a:pPr>
            <a:endParaRPr lang="en-US" altLang="en-US"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2CCD7C4-9836-ACB4-FED6-57EC63D489DB}"/>
              </a:ext>
            </a:extLst>
          </p:cNvPr>
          <p:cNvSpPr>
            <a:spLocks noGrp="1" noChangeArrowheads="1"/>
          </p:cNvSpPr>
          <p:nvPr>
            <p:ph type="title"/>
          </p:nvPr>
        </p:nvSpPr>
        <p:spPr>
          <a:xfrm>
            <a:off x="228600" y="274638"/>
            <a:ext cx="8458200" cy="1143000"/>
          </a:xfrm>
        </p:spPr>
        <p:txBody>
          <a:bodyPr>
            <a:noAutofit/>
          </a:bodyPr>
          <a:lstStyle/>
          <a:p>
            <a:pPr fontAlgn="auto">
              <a:spcAft>
                <a:spcPts val="0"/>
              </a:spcAft>
              <a:defRPr/>
            </a:pPr>
            <a:r>
              <a:rPr lang="en-US" altLang="en-US" dirty="0"/>
              <a:t>Ways to Build Emotional Competence</a:t>
            </a:r>
          </a:p>
        </p:txBody>
      </p:sp>
      <p:sp>
        <p:nvSpPr>
          <p:cNvPr id="71683" name="Rectangle 3">
            <a:extLst>
              <a:ext uri="{FF2B5EF4-FFF2-40B4-BE49-F238E27FC236}">
                <a16:creationId xmlns:a16="http://schemas.microsoft.com/office/drawing/2014/main" id="{1AABA387-B334-66AD-9055-B94E7967FD20}"/>
              </a:ext>
            </a:extLst>
          </p:cNvPr>
          <p:cNvSpPr>
            <a:spLocks noGrp="1" noChangeArrowheads="1"/>
          </p:cNvSpPr>
          <p:nvPr>
            <p:ph type="body" idx="4294967295"/>
          </p:nvPr>
        </p:nvSpPr>
        <p:spPr>
          <a:xfrm>
            <a:off x="427038" y="1417638"/>
            <a:ext cx="4449762" cy="5219700"/>
          </a:xfrm>
        </p:spPr>
        <p:txBody>
          <a:bodyPr rtlCol="0">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When a child wants something, honor their desire.</a:t>
            </a:r>
          </a:p>
          <a:p>
            <a:pPr lvl="1" indent="-182880" fontAlgn="auto">
              <a:buClr>
                <a:schemeClr val="accent1">
                  <a:lumMod val="75000"/>
                </a:schemeClr>
              </a:buClr>
              <a:defRPr/>
            </a:pPr>
            <a:r>
              <a:rPr lang="en-US" altLang="en-US" sz="2400" dirty="0"/>
              <a:t>Children feel you understand and appreciate their desires.  </a:t>
            </a:r>
          </a:p>
          <a:p>
            <a:pPr lvl="1" indent="-182880" fontAlgn="auto">
              <a:buClr>
                <a:schemeClr val="accent1">
                  <a:lumMod val="75000"/>
                </a:schemeClr>
              </a:buClr>
              <a:defRPr/>
            </a:pPr>
            <a:r>
              <a:rPr lang="en-US" altLang="en-US" sz="2400" dirty="0"/>
              <a:t>You don’t need to understand it – you just need to understand that it’s important to them.</a:t>
            </a:r>
          </a:p>
          <a:p>
            <a:pPr lvl="1" indent="-182880" fontAlgn="auto">
              <a:buClr>
                <a:schemeClr val="accent1">
                  <a:lumMod val="75000"/>
                </a:schemeClr>
              </a:buClr>
              <a:defRPr/>
            </a:pPr>
            <a:r>
              <a:rPr lang="en-US" altLang="en-US" sz="2400" dirty="0"/>
              <a:t>Once children realize that their feelings are honored, they are more open to listening to the logic why they cannot have what they want.</a:t>
            </a:r>
          </a:p>
          <a:p>
            <a:pPr marL="182880" indent="-182880" fontAlgn="auto">
              <a:spcAft>
                <a:spcPts val="0"/>
              </a:spcAft>
              <a:buClr>
                <a:schemeClr val="accent1">
                  <a:lumMod val="75000"/>
                </a:schemeClr>
              </a:buClr>
              <a:buFontTx/>
              <a:buNone/>
              <a:defRPr/>
            </a:pPr>
            <a:endParaRPr lang="en-US" altLang="en-US" dirty="0"/>
          </a:p>
          <a:p>
            <a:pPr marL="182880" indent="-182880" fontAlgn="auto">
              <a:spcAft>
                <a:spcPts val="0"/>
              </a:spcAft>
              <a:buClr>
                <a:schemeClr val="accent1">
                  <a:lumMod val="75000"/>
                </a:schemeClr>
              </a:buClr>
              <a:buFontTx/>
              <a:buNone/>
              <a:defRPr/>
            </a:pPr>
            <a:endParaRPr lang="en-US" altLang="en-US" dirty="0"/>
          </a:p>
        </p:txBody>
      </p:sp>
      <p:pic>
        <p:nvPicPr>
          <p:cNvPr id="51205" name="Picture 14" descr="Why is it important to listen to children? - Quora">
            <a:extLst>
              <a:ext uri="{FF2B5EF4-FFF2-40B4-BE49-F238E27FC236}">
                <a16:creationId xmlns:a16="http://schemas.microsoft.com/office/drawing/2014/main" id="{51A8A668-B5CC-1C3A-4931-F563D3BCD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838" y="1863725"/>
            <a:ext cx="3781425"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DD13F31-21A0-8ECB-C90E-45AAFF110727}"/>
              </a:ext>
            </a:extLst>
          </p:cNvPr>
          <p:cNvSpPr>
            <a:spLocks noGrp="1" noChangeArrowheads="1"/>
          </p:cNvSpPr>
          <p:nvPr>
            <p:ph type="title"/>
          </p:nvPr>
        </p:nvSpPr>
        <p:spPr>
          <a:xfrm>
            <a:off x="234696" y="160337"/>
            <a:ext cx="8458200" cy="1143000"/>
          </a:xfrm>
        </p:spPr>
        <p:txBody>
          <a:bodyPr>
            <a:noAutofit/>
          </a:bodyPr>
          <a:lstStyle/>
          <a:p>
            <a:pPr fontAlgn="auto">
              <a:spcAft>
                <a:spcPts val="0"/>
              </a:spcAft>
              <a:defRPr/>
            </a:pPr>
            <a:r>
              <a:rPr lang="en-US" altLang="en-US" dirty="0"/>
              <a:t>Ways to Build Emotional Competence</a:t>
            </a:r>
          </a:p>
        </p:txBody>
      </p:sp>
      <p:sp>
        <p:nvSpPr>
          <p:cNvPr id="72707" name="Rectangle 3">
            <a:extLst>
              <a:ext uri="{FF2B5EF4-FFF2-40B4-BE49-F238E27FC236}">
                <a16:creationId xmlns:a16="http://schemas.microsoft.com/office/drawing/2014/main" id="{A3BF2ADA-B26E-443F-5F80-9BF5B58371E6}"/>
              </a:ext>
            </a:extLst>
          </p:cNvPr>
          <p:cNvSpPr>
            <a:spLocks noGrp="1" noChangeArrowheads="1"/>
          </p:cNvSpPr>
          <p:nvPr>
            <p:ph type="body" idx="4294967295"/>
          </p:nvPr>
        </p:nvSpPr>
        <p:spPr>
          <a:xfrm>
            <a:off x="265113" y="1165225"/>
            <a:ext cx="8218487" cy="5235575"/>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Teach children how to express their emotional energy.</a:t>
            </a:r>
          </a:p>
          <a:p>
            <a:pPr lvl="1" indent="-182880" fontAlgn="auto">
              <a:buClr>
                <a:schemeClr val="accent1">
                  <a:lumMod val="75000"/>
                </a:schemeClr>
              </a:buClr>
              <a:defRPr/>
            </a:pPr>
            <a:r>
              <a:rPr lang="en-US" altLang="en-US" sz="2400" dirty="0"/>
              <a:t>All feelings have energy that need expression. </a:t>
            </a:r>
          </a:p>
          <a:p>
            <a:pPr lvl="1" indent="-182880" fontAlgn="auto">
              <a:buClr>
                <a:schemeClr val="accent1">
                  <a:lumMod val="75000"/>
                </a:schemeClr>
              </a:buClr>
              <a:defRPr/>
            </a:pPr>
            <a:r>
              <a:rPr lang="en-US" altLang="en-US" sz="2400" dirty="0"/>
              <a:t>Kids need to learn that just because they feel angry doesn’t mean they can hit someone. </a:t>
            </a:r>
          </a:p>
          <a:p>
            <a:pPr lvl="1" indent="-182880" fontAlgn="auto">
              <a:buClr>
                <a:schemeClr val="accent1">
                  <a:lumMod val="75000"/>
                </a:schemeClr>
              </a:buClr>
              <a:defRPr/>
            </a:pPr>
            <a:r>
              <a:rPr lang="en-US" altLang="en-US" sz="2400" dirty="0"/>
              <a:t>Brainstorm a list of physical things children can do to release their energy. </a:t>
            </a:r>
          </a:p>
          <a:p>
            <a:pPr marL="731520" lvl="2" indent="-182880" fontAlgn="auto">
              <a:buClr>
                <a:schemeClr val="accent1">
                  <a:lumMod val="75000"/>
                </a:schemeClr>
              </a:buClr>
              <a:defRPr/>
            </a:pPr>
            <a:r>
              <a:rPr lang="en-US" altLang="en-US" sz="2400" dirty="0"/>
              <a:t>Some kids may need time alone (by choice) to calm down. </a:t>
            </a:r>
          </a:p>
          <a:p>
            <a:pPr marL="731520" lvl="2" indent="-182880" fontAlgn="auto">
              <a:buClr>
                <a:schemeClr val="accent1">
                  <a:lumMod val="75000"/>
                </a:schemeClr>
              </a:buClr>
              <a:defRPr/>
            </a:pPr>
            <a:r>
              <a:rPr lang="en-US" altLang="en-US" sz="2400" dirty="0"/>
              <a:t>Others may prefer to have company while they work through their feelings.</a:t>
            </a:r>
          </a:p>
          <a:p>
            <a:pPr lvl="1" indent="-182880" fontAlgn="auto">
              <a:buClr>
                <a:schemeClr val="accent1">
                  <a:lumMod val="75000"/>
                </a:schemeClr>
              </a:buClr>
              <a:defRPr/>
            </a:pPr>
            <a:r>
              <a:rPr lang="en-US" altLang="en-US" sz="2400" dirty="0"/>
              <a:t>Teach your child how to feel with sad feelings as well – often those who don’t become aggressive or physical.</a:t>
            </a:r>
          </a:p>
          <a:p>
            <a:pPr marL="182880" indent="-182880" fontAlgn="auto">
              <a:spcAft>
                <a:spcPts val="0"/>
              </a:spcAft>
              <a:buClr>
                <a:schemeClr val="accent1">
                  <a:lumMod val="75000"/>
                </a:schemeClr>
              </a:buClr>
              <a:buFontTx/>
              <a:buNone/>
              <a:defRPr/>
            </a:pPr>
            <a:endParaRPr lang="en-US" altLang="en-US" dirty="0"/>
          </a:p>
          <a:p>
            <a:pPr marL="182880" indent="-182880" fontAlgn="auto">
              <a:spcAft>
                <a:spcPts val="0"/>
              </a:spcAft>
              <a:buClr>
                <a:schemeClr val="accent1">
                  <a:lumMod val="75000"/>
                </a:schemeClr>
              </a:buClr>
              <a:buFontTx/>
              <a:buNone/>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A0C7750-4B35-4807-EFF1-F409F287D94C}"/>
              </a:ext>
            </a:extLst>
          </p:cNvPr>
          <p:cNvSpPr>
            <a:spLocks noGrp="1" noChangeArrowheads="1"/>
          </p:cNvSpPr>
          <p:nvPr>
            <p:ph type="title"/>
          </p:nvPr>
        </p:nvSpPr>
        <p:spPr>
          <a:xfrm>
            <a:off x="228600" y="219044"/>
            <a:ext cx="8458200" cy="1143000"/>
          </a:xfrm>
        </p:spPr>
        <p:txBody>
          <a:bodyPr>
            <a:noAutofit/>
          </a:bodyPr>
          <a:lstStyle/>
          <a:p>
            <a:pPr fontAlgn="auto">
              <a:spcAft>
                <a:spcPts val="0"/>
              </a:spcAft>
              <a:defRPr/>
            </a:pPr>
            <a:r>
              <a:rPr lang="en-US" altLang="en-US" dirty="0"/>
              <a:t>Ways to Build Emotional Competence</a:t>
            </a:r>
          </a:p>
        </p:txBody>
      </p:sp>
      <p:sp>
        <p:nvSpPr>
          <p:cNvPr id="73731" name="Rectangle 3">
            <a:extLst>
              <a:ext uri="{FF2B5EF4-FFF2-40B4-BE49-F238E27FC236}">
                <a16:creationId xmlns:a16="http://schemas.microsoft.com/office/drawing/2014/main" id="{DAF7E658-B2A8-F794-4D8C-B47218F30B59}"/>
              </a:ext>
            </a:extLst>
          </p:cNvPr>
          <p:cNvSpPr>
            <a:spLocks noGrp="1" noChangeArrowheads="1"/>
          </p:cNvSpPr>
          <p:nvPr>
            <p:ph type="body" idx="4294967295"/>
          </p:nvPr>
        </p:nvSpPr>
        <p:spPr>
          <a:xfrm>
            <a:off x="304800" y="1292225"/>
            <a:ext cx="8610600" cy="5205413"/>
          </a:xfrm>
        </p:spPr>
        <p:txBody>
          <a:bodyPr rtlCol="0">
            <a:normAutofit fontScale="70000" lnSpcReduction="20000"/>
          </a:bodyPr>
          <a:lstStyle/>
          <a:p>
            <a:pPr marL="0" indent="0" fontAlgn="auto">
              <a:spcAft>
                <a:spcPts val="0"/>
              </a:spcAft>
              <a:buClr>
                <a:schemeClr val="accent1">
                  <a:lumMod val="75000"/>
                </a:schemeClr>
              </a:buClr>
              <a:buFont typeface="Wingdings" panose="05000000000000000000" pitchFamily="2" charset="2"/>
              <a:buNone/>
              <a:defRPr/>
            </a:pPr>
            <a:r>
              <a:rPr lang="en-US" altLang="en-US" sz="3400" dirty="0"/>
              <a:t>Reinforce!</a:t>
            </a:r>
          </a:p>
          <a:p>
            <a:pPr lvl="1" indent="-182880" fontAlgn="auto">
              <a:buClr>
                <a:schemeClr val="accent1">
                  <a:lumMod val="75000"/>
                </a:schemeClr>
              </a:buClr>
              <a:defRPr/>
            </a:pPr>
            <a:r>
              <a:rPr lang="en-US" altLang="en-US" sz="3400" dirty="0"/>
              <a:t>When children are expressing their feelings appropriately, let them know you like what you hear.  </a:t>
            </a:r>
          </a:p>
          <a:p>
            <a:pPr lvl="1" indent="-182880" fontAlgn="auto">
              <a:buClr>
                <a:schemeClr val="accent1">
                  <a:lumMod val="75000"/>
                </a:schemeClr>
              </a:buClr>
              <a:defRPr/>
            </a:pPr>
            <a:r>
              <a:rPr lang="en-US" altLang="en-US" sz="3400" dirty="0"/>
              <a:t>Remember, the behaviors you pay attention to are the behaviors that are being reinforced.  Catch your children behaving well.</a:t>
            </a:r>
          </a:p>
          <a:p>
            <a:pPr lvl="1" indent="-182880" fontAlgn="auto">
              <a:buClr>
                <a:schemeClr val="accent1">
                  <a:lumMod val="75000"/>
                </a:schemeClr>
              </a:buClr>
              <a:defRPr/>
            </a:pPr>
            <a:endParaRPr lang="en-US" altLang="en-US" sz="3400" dirty="0"/>
          </a:p>
          <a:p>
            <a:pPr marL="0" indent="0" fontAlgn="auto">
              <a:spcAft>
                <a:spcPts val="0"/>
              </a:spcAft>
              <a:buClr>
                <a:schemeClr val="accent1">
                  <a:lumMod val="75000"/>
                </a:schemeClr>
              </a:buClr>
              <a:buFont typeface="Wingdings" panose="05000000000000000000" pitchFamily="2" charset="2"/>
              <a:buNone/>
              <a:defRPr/>
            </a:pPr>
            <a:r>
              <a:rPr lang="en-US" altLang="en-US" sz="3400" dirty="0"/>
              <a:t>Model!</a:t>
            </a:r>
          </a:p>
          <a:p>
            <a:pPr lvl="1" indent="-182880" fontAlgn="auto">
              <a:buClr>
                <a:schemeClr val="accent1">
                  <a:lumMod val="75000"/>
                </a:schemeClr>
              </a:buClr>
              <a:defRPr/>
            </a:pPr>
            <a:r>
              <a:rPr lang="en-US" altLang="en-US" sz="3400" dirty="0"/>
              <a:t>If you tell your child to use their words when they're angry but they witness you throw your phone after a dropped call, your words won't be effective. Model healthy ways to deal with uncomfortable emotions.</a:t>
            </a:r>
          </a:p>
          <a:p>
            <a:pPr lvl="1" indent="-182880" fontAlgn="auto">
              <a:buClr>
                <a:schemeClr val="accent1">
                  <a:lumMod val="75000"/>
                </a:schemeClr>
              </a:buClr>
              <a:defRPr/>
            </a:pPr>
            <a:r>
              <a:rPr lang="en-US" altLang="en-US" sz="3400" dirty="0"/>
              <a:t>Point out times when you feel angry or frustrated and say it out loud. Say, “Wow, I’m angry that car just pulled in front of me.” Then take some deep breaths or model another healthy coping skill so your child can learn to recognize the skills you use when you feel angry.</a:t>
            </a:r>
          </a:p>
          <a:p>
            <a:pPr marL="0" indent="0" fontAlgn="auto">
              <a:spcAft>
                <a:spcPts val="0"/>
              </a:spcAft>
              <a:buClr>
                <a:schemeClr val="accent1">
                  <a:lumMod val="75000"/>
                </a:schemeClr>
              </a:buClr>
              <a:buFont typeface="Wingdings" panose="05000000000000000000" pitchFamily="2" charset="2"/>
              <a:buNone/>
              <a:defRPr/>
            </a:pPr>
            <a:endParaRPr lang="en-US" altLang="en-US" sz="2600" dirty="0"/>
          </a:p>
          <a:p>
            <a:pPr marL="274320" lvl="1" indent="0" fontAlgn="auto">
              <a:buClr>
                <a:schemeClr val="accent1">
                  <a:lumMod val="75000"/>
                </a:schemeClr>
              </a:buClr>
              <a:buFont typeface="Wingdings" panose="05000000000000000000" pitchFamily="2" charset="2"/>
              <a:buNone/>
              <a:defRPr/>
            </a:pPr>
            <a:endParaRPr lang="en-US" altLang="en-US" sz="2400" dirty="0"/>
          </a:p>
          <a:p>
            <a:pPr marL="182880" indent="-182880" fontAlgn="auto">
              <a:spcAft>
                <a:spcPts val="0"/>
              </a:spcAft>
              <a:buClr>
                <a:schemeClr val="accent1">
                  <a:lumMod val="75000"/>
                </a:schemeClr>
              </a:buClr>
              <a:buFontTx/>
              <a:buNone/>
              <a:defRPr/>
            </a:pPr>
            <a:endParaRPr lang="en-US" altLang="en-US" dirty="0"/>
          </a:p>
          <a:p>
            <a:pPr marL="182880" indent="-182880" fontAlgn="auto">
              <a:spcAft>
                <a:spcPts val="0"/>
              </a:spcAft>
              <a:buClr>
                <a:schemeClr val="accent1">
                  <a:lumMod val="75000"/>
                </a:schemeClr>
              </a:buClr>
              <a:buFontTx/>
              <a:buNone/>
              <a:defRPr/>
            </a:pPr>
            <a:endParaRPr lang="en-US" altLang="en-US" dirty="0"/>
          </a:p>
        </p:txBody>
      </p:sp>
      <p:sp>
        <p:nvSpPr>
          <p:cNvPr id="55301" name="Text Box 12">
            <a:extLst>
              <a:ext uri="{FF2B5EF4-FFF2-40B4-BE49-F238E27FC236}">
                <a16:creationId xmlns:a16="http://schemas.microsoft.com/office/drawing/2014/main" id="{2A030BAD-CB63-292B-799D-AAA58EB76107}"/>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9" descr="A picture containing dark&#10;&#10;Description automatically generated">
            <a:extLst>
              <a:ext uri="{FF2B5EF4-FFF2-40B4-BE49-F238E27FC236}">
                <a16:creationId xmlns:a16="http://schemas.microsoft.com/office/drawing/2014/main" id="{CB47A0C2-8936-F922-DC48-D0B54CC60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363"/>
            <a:ext cx="10515600"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descr="Happy National Thank You Day! - Inventionland">
            <a:extLst>
              <a:ext uri="{FF2B5EF4-FFF2-40B4-BE49-F238E27FC236}">
                <a16:creationId xmlns:a16="http://schemas.microsoft.com/office/drawing/2014/main" id="{7BE58B7F-F5CC-8C1C-234C-BD1818A7D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8400"/>
            <a:ext cx="76200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Logo&#10;&#10;Description automatically generated">
            <a:extLst>
              <a:ext uri="{FF2B5EF4-FFF2-40B4-BE49-F238E27FC236}">
                <a16:creationId xmlns:a16="http://schemas.microsoft.com/office/drawing/2014/main" id="{3BF1317B-FABA-536A-7F84-59073C3FC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304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AE94987-9995-21FF-B03A-829A92E7938C}"/>
              </a:ext>
            </a:extLst>
          </p:cNvPr>
          <p:cNvSpPr>
            <a:spLocks noGrp="1" noChangeArrowheads="1"/>
          </p:cNvSpPr>
          <p:nvPr>
            <p:ph type="title"/>
          </p:nvPr>
        </p:nvSpPr>
        <p:spPr>
          <a:xfrm>
            <a:off x="304800" y="214313"/>
            <a:ext cx="7010400" cy="1143000"/>
          </a:xfrm>
        </p:spPr>
        <p:txBody>
          <a:bodyPr/>
          <a:lstStyle/>
          <a:p>
            <a:pPr fontAlgn="auto">
              <a:spcAft>
                <a:spcPts val="0"/>
              </a:spcAft>
              <a:defRPr/>
            </a:pPr>
            <a:r>
              <a:rPr lang="en-US" altLang="en-US" dirty="0"/>
              <a:t>Feelings</a:t>
            </a:r>
          </a:p>
        </p:txBody>
      </p:sp>
      <p:sp>
        <p:nvSpPr>
          <p:cNvPr id="2" name="Slide Number Placeholder 5">
            <a:extLst>
              <a:ext uri="{FF2B5EF4-FFF2-40B4-BE49-F238E27FC236}">
                <a16:creationId xmlns:a16="http://schemas.microsoft.com/office/drawing/2014/main" id="{D7A47E12-4251-B39F-07D4-032ED285E75D}"/>
              </a:ext>
            </a:extLst>
          </p:cNvPr>
          <p:cNvSpPr>
            <a:spLocks noGrp="1"/>
          </p:cNvSpPr>
          <p:nvPr>
            <p:ph type="sldNum" sz="quarter" idx="12"/>
          </p:nvPr>
        </p:nvSpPr>
        <p:spPr/>
        <p:txBody>
          <a:bodyPr/>
          <a:lstStyle/>
          <a:p>
            <a:pPr>
              <a:defRPr/>
            </a:pPr>
            <a:fld id="{26AF6170-F07E-4CE1-9F19-6D5AC7702CFE}" type="slidenum">
              <a:rPr lang="en-US" altLang="en-US"/>
              <a:pPr>
                <a:defRPr/>
              </a:pPr>
              <a:t>3</a:t>
            </a:fld>
            <a:endParaRPr lang="en-US" altLang="en-US" dirty="0"/>
          </a:p>
        </p:txBody>
      </p:sp>
      <p:sp>
        <p:nvSpPr>
          <p:cNvPr id="56323" name="Rectangle 3">
            <a:extLst>
              <a:ext uri="{FF2B5EF4-FFF2-40B4-BE49-F238E27FC236}">
                <a16:creationId xmlns:a16="http://schemas.microsoft.com/office/drawing/2014/main" id="{A261EF9B-F712-A751-3CFE-82B8D510F868}"/>
              </a:ext>
            </a:extLst>
          </p:cNvPr>
          <p:cNvSpPr>
            <a:spLocks noGrp="1" noChangeArrowheads="1"/>
          </p:cNvSpPr>
          <p:nvPr>
            <p:ph type="body" idx="4294967295"/>
          </p:nvPr>
        </p:nvSpPr>
        <p:spPr>
          <a:xfrm>
            <a:off x="304800" y="1327150"/>
            <a:ext cx="7010400" cy="4525963"/>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Instead of referring to feelings as good or bad, we can group them into </a:t>
            </a:r>
            <a:r>
              <a:rPr lang="en-US" altLang="en-US" sz="2400" b="1" dirty="0"/>
              <a:t>feelings of comfort</a:t>
            </a:r>
            <a:r>
              <a:rPr lang="en-US" altLang="en-US" sz="2400" dirty="0"/>
              <a:t>, and </a:t>
            </a:r>
            <a:r>
              <a:rPr lang="en-US" altLang="en-US" sz="2400" b="1" dirty="0"/>
              <a:t>feelings of discomfort</a:t>
            </a:r>
            <a:r>
              <a:rPr lang="en-US" altLang="en-US" sz="2400" dirty="0"/>
              <a:t>. </a:t>
            </a:r>
          </a:p>
          <a:p>
            <a:pPr marL="182880" indent="-182880" fontAlgn="auto">
              <a:spcAft>
                <a:spcPts val="0"/>
              </a:spcAft>
              <a:buClr>
                <a:schemeClr val="accent1">
                  <a:lumMod val="75000"/>
                </a:schemeClr>
              </a:buClr>
              <a:buFontTx/>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That way it’s the feelings we are labeling, not the people who have the feeling.</a:t>
            </a:r>
          </a:p>
          <a:p>
            <a:pPr marL="182880" indent="-182880" fontAlgn="auto">
              <a:spcAft>
                <a:spcPts val="0"/>
              </a:spcAft>
              <a:buClr>
                <a:schemeClr val="accent1">
                  <a:lumMod val="75000"/>
                </a:schemeClr>
              </a:buClr>
              <a:buFontTx/>
              <a:buNone/>
              <a:defRPr/>
            </a:pPr>
            <a:r>
              <a:rPr lang="en-US" altLang="en-US" dirty="0"/>
              <a:t> </a:t>
            </a:r>
          </a:p>
        </p:txBody>
      </p:sp>
      <p:sp>
        <p:nvSpPr>
          <p:cNvPr id="14341" name="Text Box 10">
            <a:extLst>
              <a:ext uri="{FF2B5EF4-FFF2-40B4-BE49-F238E27FC236}">
                <a16:creationId xmlns:a16="http://schemas.microsoft.com/office/drawing/2014/main" id="{8D0B0D38-A27E-5B36-CAD3-958B6C6EF74A}"/>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14342" name="Text Box 12">
            <a:extLst>
              <a:ext uri="{FF2B5EF4-FFF2-40B4-BE49-F238E27FC236}">
                <a16:creationId xmlns:a16="http://schemas.microsoft.com/office/drawing/2014/main" id="{5EFB9681-F8E0-1FCF-A13D-EABB12F10D5C}"/>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14343" name="Picture 14" descr="Good Monday Blog: No Such Thing as Bad Emotions">
            <a:extLst>
              <a:ext uri="{FF2B5EF4-FFF2-40B4-BE49-F238E27FC236}">
                <a16:creationId xmlns:a16="http://schemas.microsoft.com/office/drawing/2014/main" id="{4471B68F-7ACD-A8F8-7FBA-7CB0395DF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29063"/>
            <a:ext cx="38100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7E12D8C-229B-CBDA-396E-D9FE43D0FF19}"/>
              </a:ext>
            </a:extLst>
          </p:cNvPr>
          <p:cNvSpPr>
            <a:spLocks noGrp="1" noChangeArrowheads="1"/>
          </p:cNvSpPr>
          <p:nvPr>
            <p:ph type="title"/>
          </p:nvPr>
        </p:nvSpPr>
        <p:spPr/>
        <p:txBody>
          <a:bodyPr/>
          <a:lstStyle/>
          <a:p>
            <a:pPr fontAlgn="auto">
              <a:spcAft>
                <a:spcPts val="0"/>
              </a:spcAft>
              <a:defRPr/>
            </a:pPr>
            <a:r>
              <a:rPr lang="en-US" altLang="en-US" dirty="0"/>
              <a:t>Feelings of Comfort &amp; DISCOMFORT</a:t>
            </a:r>
          </a:p>
        </p:txBody>
      </p:sp>
      <p:sp>
        <p:nvSpPr>
          <p:cNvPr id="2" name="Slide Number Placeholder 6">
            <a:extLst>
              <a:ext uri="{FF2B5EF4-FFF2-40B4-BE49-F238E27FC236}">
                <a16:creationId xmlns:a16="http://schemas.microsoft.com/office/drawing/2014/main" id="{9B1CD0F8-D88F-05F0-19B9-B27DAA0A2D34}"/>
              </a:ext>
            </a:extLst>
          </p:cNvPr>
          <p:cNvSpPr>
            <a:spLocks noGrp="1"/>
          </p:cNvSpPr>
          <p:nvPr>
            <p:ph type="sldNum" sz="quarter" idx="12"/>
          </p:nvPr>
        </p:nvSpPr>
        <p:spPr/>
        <p:txBody>
          <a:bodyPr/>
          <a:lstStyle/>
          <a:p>
            <a:pPr>
              <a:defRPr/>
            </a:pPr>
            <a:fld id="{7C16779B-1873-4403-A83F-6E6C85E02E00}" type="slidenum">
              <a:rPr lang="en-US" altLang="en-US"/>
              <a:pPr>
                <a:defRPr/>
              </a:pPr>
              <a:t>4</a:t>
            </a:fld>
            <a:endParaRPr lang="en-US" altLang="en-US" dirty="0"/>
          </a:p>
        </p:txBody>
      </p:sp>
      <p:sp>
        <p:nvSpPr>
          <p:cNvPr id="16388" name="Text Box 10">
            <a:extLst>
              <a:ext uri="{FF2B5EF4-FFF2-40B4-BE49-F238E27FC236}">
                <a16:creationId xmlns:a16="http://schemas.microsoft.com/office/drawing/2014/main" id="{BE3DE40C-6888-DFEA-61D5-A60A78A13D6E}"/>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16389" name="Text Box 11">
            <a:extLst>
              <a:ext uri="{FF2B5EF4-FFF2-40B4-BE49-F238E27FC236}">
                <a16:creationId xmlns:a16="http://schemas.microsoft.com/office/drawing/2014/main" id="{3BBCAB10-7498-B07F-D985-71774445F8B8}"/>
              </a:ext>
            </a:extLst>
          </p:cNvPr>
          <p:cNvSpPr txBox="1">
            <a:spLocks noChangeArrowheads="1"/>
          </p:cNvSpPr>
          <p:nvPr/>
        </p:nvSpPr>
        <p:spPr bwMode="auto">
          <a:xfrm>
            <a:off x="1600200" y="1524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16390" name="Text Box 12">
            <a:extLst>
              <a:ext uri="{FF2B5EF4-FFF2-40B4-BE49-F238E27FC236}">
                <a16:creationId xmlns:a16="http://schemas.microsoft.com/office/drawing/2014/main" id="{6D09B7CF-4D91-34CF-3678-0566E6F96FCE}"/>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graphicFrame>
        <p:nvGraphicFramePr>
          <p:cNvPr id="6" name="Diagram 5">
            <a:extLst>
              <a:ext uri="{FF2B5EF4-FFF2-40B4-BE49-F238E27FC236}">
                <a16:creationId xmlns:a16="http://schemas.microsoft.com/office/drawing/2014/main" id="{FBF66C27-3177-FC55-EA9C-1F4C3672CDDC}"/>
              </a:ext>
            </a:extLst>
          </p:cNvPr>
          <p:cNvGraphicFramePr/>
          <p:nvPr/>
        </p:nvGraphicFramePr>
        <p:xfrm>
          <a:off x="533400" y="1542811"/>
          <a:ext cx="3505200" cy="4702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BD7C0F31-E1A7-574A-11B4-8AA4CC5C8807}"/>
              </a:ext>
            </a:extLst>
          </p:cNvPr>
          <p:cNvGraphicFramePr/>
          <p:nvPr/>
        </p:nvGraphicFramePr>
        <p:xfrm>
          <a:off x="5143500" y="1542811"/>
          <a:ext cx="3390900" cy="4702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No photo description available.">
            <a:extLst>
              <a:ext uri="{FF2B5EF4-FFF2-40B4-BE49-F238E27FC236}">
                <a16:creationId xmlns:a16="http://schemas.microsoft.com/office/drawing/2014/main" id="{05C7D09D-6CEC-7F0D-7D70-0240D59B9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02C4F08-B0A7-C4E8-AA5B-8957FEC6D988}"/>
              </a:ext>
            </a:extLst>
          </p:cNvPr>
          <p:cNvSpPr>
            <a:spLocks noGrp="1" noChangeArrowheads="1"/>
          </p:cNvSpPr>
          <p:nvPr>
            <p:ph type="title"/>
          </p:nvPr>
        </p:nvSpPr>
        <p:spPr>
          <a:xfrm>
            <a:off x="228600" y="249524"/>
            <a:ext cx="7010400" cy="1143000"/>
          </a:xfrm>
        </p:spPr>
        <p:txBody>
          <a:bodyPr/>
          <a:lstStyle/>
          <a:p>
            <a:pPr fontAlgn="auto">
              <a:spcAft>
                <a:spcPts val="0"/>
              </a:spcAft>
              <a:defRPr/>
            </a:pPr>
            <a:r>
              <a:rPr lang="en-US" altLang="en-US" dirty="0"/>
              <a:t>Feelings of Discomfort</a:t>
            </a:r>
          </a:p>
        </p:txBody>
      </p:sp>
      <p:sp>
        <p:nvSpPr>
          <p:cNvPr id="13315" name="Rectangle 3">
            <a:extLst>
              <a:ext uri="{FF2B5EF4-FFF2-40B4-BE49-F238E27FC236}">
                <a16:creationId xmlns:a16="http://schemas.microsoft.com/office/drawing/2014/main" id="{F1D86448-033D-159E-810C-E2A09EDA7507}"/>
              </a:ext>
            </a:extLst>
          </p:cNvPr>
          <p:cNvSpPr>
            <a:spLocks noGrp="1" noChangeArrowheads="1"/>
          </p:cNvSpPr>
          <p:nvPr>
            <p:ph type="body" idx="4294967295"/>
          </p:nvPr>
        </p:nvSpPr>
        <p:spPr>
          <a:xfrm>
            <a:off x="381000" y="1165225"/>
            <a:ext cx="7010400" cy="4525963"/>
          </a:xfrm>
        </p:spPr>
        <p:txBody>
          <a:bodyPr rtlCol="0">
            <a:norm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The goal is not to deny feelings of discomfort.</a:t>
            </a:r>
          </a:p>
          <a:p>
            <a:pPr marL="0" indent="0" fontAlgn="auto">
              <a:spcAft>
                <a:spcPts val="0"/>
              </a:spcAft>
              <a:buClr>
                <a:schemeClr val="accent1">
                  <a:lumMod val="75000"/>
                </a:schemeClr>
              </a:buClr>
              <a:buFont typeface="Wingdings" panose="05000000000000000000" pitchFamily="2" charset="2"/>
              <a:buNone/>
              <a:defRPr/>
            </a:pPr>
            <a:r>
              <a:rPr lang="en-US" altLang="en-US" sz="2400" dirty="0"/>
              <a:t>The goal is to manage the feelings so the feelings do not take over your life.</a:t>
            </a:r>
          </a:p>
          <a:p>
            <a:pPr marL="182880" indent="-182880" fontAlgn="auto">
              <a:spcAft>
                <a:spcPts val="0"/>
              </a:spcAft>
              <a:buClr>
                <a:schemeClr val="accent1">
                  <a:lumMod val="75000"/>
                </a:schemeClr>
              </a:buClr>
              <a:buFontTx/>
              <a:buNone/>
              <a:defRPr/>
            </a:pPr>
            <a:endParaRPr lang="en-US" altLang="en-US" dirty="0"/>
          </a:p>
        </p:txBody>
      </p:sp>
      <p:sp>
        <p:nvSpPr>
          <p:cNvPr id="20485" name="Text Box 10">
            <a:extLst>
              <a:ext uri="{FF2B5EF4-FFF2-40B4-BE49-F238E27FC236}">
                <a16:creationId xmlns:a16="http://schemas.microsoft.com/office/drawing/2014/main" id="{EDE86F0D-6E87-C18C-4CFE-5F21A5DD1039}"/>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0486" name="Text Box 11">
            <a:extLst>
              <a:ext uri="{FF2B5EF4-FFF2-40B4-BE49-F238E27FC236}">
                <a16:creationId xmlns:a16="http://schemas.microsoft.com/office/drawing/2014/main" id="{CE7674E6-DDDB-5140-C0B8-5A2D118F8981}"/>
              </a:ext>
            </a:extLst>
          </p:cNvPr>
          <p:cNvSpPr txBox="1">
            <a:spLocks noChangeArrowheads="1"/>
          </p:cNvSpPr>
          <p:nvPr/>
        </p:nvSpPr>
        <p:spPr bwMode="auto">
          <a:xfrm>
            <a:off x="1600200" y="1524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20487" name="Picture 16" descr="No photo description available.">
            <a:extLst>
              <a:ext uri="{FF2B5EF4-FFF2-40B4-BE49-F238E27FC236}">
                <a16:creationId xmlns:a16="http://schemas.microsoft.com/office/drawing/2014/main" id="{2E57B870-A19E-3054-955D-CB039561E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98763"/>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2CC130C-5693-D8DC-04B4-E1E0C99BF8BF}"/>
              </a:ext>
            </a:extLst>
          </p:cNvPr>
          <p:cNvSpPr>
            <a:spLocks noGrp="1" noChangeArrowheads="1"/>
          </p:cNvSpPr>
          <p:nvPr>
            <p:ph type="title"/>
          </p:nvPr>
        </p:nvSpPr>
        <p:spPr>
          <a:xfrm>
            <a:off x="152400" y="190563"/>
            <a:ext cx="7010400" cy="1143000"/>
          </a:xfrm>
        </p:spPr>
        <p:txBody>
          <a:bodyPr/>
          <a:lstStyle/>
          <a:p>
            <a:pPr fontAlgn="auto">
              <a:spcAft>
                <a:spcPts val="0"/>
              </a:spcAft>
              <a:defRPr/>
            </a:pPr>
            <a:r>
              <a:rPr lang="en-US" altLang="en-US" dirty="0"/>
              <a:t>Hiding Your Feelings</a:t>
            </a:r>
          </a:p>
        </p:txBody>
      </p:sp>
      <p:sp>
        <p:nvSpPr>
          <p:cNvPr id="18435" name="Rectangle 3">
            <a:extLst>
              <a:ext uri="{FF2B5EF4-FFF2-40B4-BE49-F238E27FC236}">
                <a16:creationId xmlns:a16="http://schemas.microsoft.com/office/drawing/2014/main" id="{88CC9131-C1DC-EF19-8D93-97A4906495C9}"/>
              </a:ext>
            </a:extLst>
          </p:cNvPr>
          <p:cNvSpPr>
            <a:spLocks noGrp="1" noChangeArrowheads="1"/>
          </p:cNvSpPr>
          <p:nvPr>
            <p:ph type="body" idx="4294967295"/>
          </p:nvPr>
        </p:nvSpPr>
        <p:spPr>
          <a:xfrm>
            <a:off x="517525" y="1319213"/>
            <a:ext cx="8397875" cy="4953000"/>
          </a:xfrm>
        </p:spPr>
        <p:txBody>
          <a:bodyPr rtlCol="0">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We learn very early in life not to deal                                 with pain or other feelings of discomfort. </a:t>
            </a:r>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When past experiences in our lives have been very painful, there is a tendency for many of us to avoid dealing with the pain. </a:t>
            </a:r>
          </a:p>
          <a:p>
            <a:pPr marL="182880" indent="-182880" fontAlgn="auto">
              <a:spcAft>
                <a:spcPts val="0"/>
              </a:spcAft>
              <a:buClr>
                <a:schemeClr val="accent1">
                  <a:lumMod val="75000"/>
                </a:schemeClr>
              </a:buClr>
              <a:buFontTx/>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We will either try to forget the experience altogether, or we will attempt to get rid of the painful feelings by stuffing them inside. </a:t>
            </a:r>
          </a:p>
          <a:p>
            <a:pPr marL="182880" indent="-182880" fontAlgn="auto">
              <a:spcAft>
                <a:spcPts val="0"/>
              </a:spcAft>
              <a:buClr>
                <a:schemeClr val="accent1">
                  <a:lumMod val="75000"/>
                </a:schemeClr>
              </a:buClr>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Neither works very well in the long run.  The painful feelings do not go away; they are just out of sight.  </a:t>
            </a:r>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endParaRPr lang="en-US" altLang="en-US" sz="2400" dirty="0"/>
          </a:p>
          <a:p>
            <a:pPr marL="182880" indent="-182880" fontAlgn="auto">
              <a:spcAft>
                <a:spcPts val="0"/>
              </a:spcAft>
              <a:buClr>
                <a:schemeClr val="accent1">
                  <a:lumMod val="75000"/>
                </a:schemeClr>
              </a:buClr>
              <a:defRPr/>
            </a:pPr>
            <a:endParaRPr lang="en-US" altLang="en-US" dirty="0"/>
          </a:p>
        </p:txBody>
      </p:sp>
      <p:sp>
        <p:nvSpPr>
          <p:cNvPr id="22533" name="Text Box 10">
            <a:extLst>
              <a:ext uri="{FF2B5EF4-FFF2-40B4-BE49-F238E27FC236}">
                <a16:creationId xmlns:a16="http://schemas.microsoft.com/office/drawing/2014/main" id="{1872581F-C4BA-FCDB-98FB-1070FA120943}"/>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2534" name="Text Box 12">
            <a:extLst>
              <a:ext uri="{FF2B5EF4-FFF2-40B4-BE49-F238E27FC236}">
                <a16:creationId xmlns:a16="http://schemas.microsoft.com/office/drawing/2014/main" id="{EF17AA36-98F8-D381-0CB2-A62C87719386}"/>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22535" name="Picture 16" descr="Hiding emotions Vectors &amp; Illustrations for Free Download | Freepik">
            <a:extLst>
              <a:ext uri="{FF2B5EF4-FFF2-40B4-BE49-F238E27FC236}">
                <a16:creationId xmlns:a16="http://schemas.microsoft.com/office/drawing/2014/main" id="{FA960712-02FA-70DD-BAA7-1580E7394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9363" y="53975"/>
            <a:ext cx="27781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A1F81BC-CE12-4666-5DC5-F3440AF50B77}"/>
              </a:ext>
            </a:extLst>
          </p:cNvPr>
          <p:cNvSpPr>
            <a:spLocks noGrp="1" noChangeArrowheads="1"/>
          </p:cNvSpPr>
          <p:nvPr>
            <p:ph type="title"/>
          </p:nvPr>
        </p:nvSpPr>
        <p:spPr>
          <a:xfrm>
            <a:off x="304800" y="136525"/>
            <a:ext cx="7010400" cy="1143000"/>
          </a:xfrm>
        </p:spPr>
        <p:txBody>
          <a:bodyPr/>
          <a:lstStyle/>
          <a:p>
            <a:pPr fontAlgn="auto">
              <a:spcAft>
                <a:spcPts val="0"/>
              </a:spcAft>
              <a:defRPr/>
            </a:pPr>
            <a:r>
              <a:rPr lang="en-US" altLang="en-US" dirty="0"/>
              <a:t>Letting Go of Past Pain</a:t>
            </a:r>
          </a:p>
        </p:txBody>
      </p:sp>
      <p:sp>
        <p:nvSpPr>
          <p:cNvPr id="21507" name="Rectangle 3">
            <a:extLst>
              <a:ext uri="{FF2B5EF4-FFF2-40B4-BE49-F238E27FC236}">
                <a16:creationId xmlns:a16="http://schemas.microsoft.com/office/drawing/2014/main" id="{09303AC9-3D5D-FF1B-239B-5ECBF7C4693A}"/>
              </a:ext>
            </a:extLst>
          </p:cNvPr>
          <p:cNvSpPr>
            <a:spLocks noGrp="1" noChangeArrowheads="1"/>
          </p:cNvSpPr>
          <p:nvPr>
            <p:ph type="body" sz="half" idx="1"/>
          </p:nvPr>
        </p:nvSpPr>
        <p:spPr>
          <a:xfrm>
            <a:off x="457200" y="1279525"/>
            <a:ext cx="5410200" cy="4525963"/>
          </a:xfrm>
        </p:spPr>
        <p:txBody>
          <a:bodyPr rtlCol="0">
            <a:normAutofit lnSpcReduction="10000"/>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An unpleasant experience we have had that we are unwilling or unable to deal with acts as a giant spring.</a:t>
            </a:r>
          </a:p>
          <a:p>
            <a:pPr marL="0" indent="0" fontAlgn="auto">
              <a:spcAft>
                <a:spcPts val="0"/>
              </a:spcAft>
              <a:buClr>
                <a:schemeClr val="accent1">
                  <a:lumMod val="75000"/>
                </a:schemeClr>
              </a:buClr>
              <a:buFont typeface="Wingdings" panose="05000000000000000000" pitchFamily="2" charset="2"/>
              <a:buNone/>
              <a:defRPr/>
            </a:pPr>
            <a:endParaRPr lang="en-US" altLang="en-US" sz="12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We have to squash by applying pressure to it. The moment we let up on the spring, it becomes fully extended.</a:t>
            </a:r>
          </a:p>
          <a:p>
            <a:pPr marL="0" indent="0" fontAlgn="auto">
              <a:spcAft>
                <a:spcPts val="0"/>
              </a:spcAft>
              <a:buClr>
                <a:schemeClr val="accent1">
                  <a:lumMod val="75000"/>
                </a:schemeClr>
              </a:buClr>
              <a:buFont typeface="Wingdings" panose="05000000000000000000" pitchFamily="2" charset="2"/>
              <a:buNone/>
              <a:defRPr/>
            </a:pPr>
            <a:endParaRPr lang="en-US" altLang="en-US" sz="12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This is just like the painful feelings that come leaping into our mind. When that happens, we relive the experience again.</a:t>
            </a:r>
          </a:p>
          <a:p>
            <a:pPr marL="182880" indent="-182880" fontAlgn="auto">
              <a:spcAft>
                <a:spcPts val="0"/>
              </a:spcAft>
              <a:buClr>
                <a:schemeClr val="accent1">
                  <a:lumMod val="75000"/>
                </a:schemeClr>
              </a:buClr>
              <a:defRPr/>
            </a:pPr>
            <a:endParaRPr lang="en-US" altLang="en-US" sz="2800" dirty="0"/>
          </a:p>
          <a:p>
            <a:pPr marL="182880" indent="-182880" fontAlgn="auto">
              <a:spcAft>
                <a:spcPts val="0"/>
              </a:spcAft>
              <a:buClr>
                <a:schemeClr val="accent1">
                  <a:lumMod val="75000"/>
                </a:schemeClr>
              </a:buClr>
              <a:defRPr/>
            </a:pPr>
            <a:endParaRPr lang="en-US" altLang="en-US" sz="2800" dirty="0"/>
          </a:p>
          <a:p>
            <a:pPr marL="182880" indent="-182880" fontAlgn="auto">
              <a:spcAft>
                <a:spcPts val="0"/>
              </a:spcAft>
              <a:buClr>
                <a:schemeClr val="accent1">
                  <a:lumMod val="75000"/>
                </a:schemeClr>
              </a:buClr>
              <a:buFontTx/>
              <a:buNone/>
              <a:defRPr/>
            </a:pPr>
            <a:endParaRPr lang="en-US" altLang="en-US" sz="2800" dirty="0"/>
          </a:p>
        </p:txBody>
      </p:sp>
      <p:sp>
        <p:nvSpPr>
          <p:cNvPr id="2" name="Slide Number Placeholder 7">
            <a:extLst>
              <a:ext uri="{FF2B5EF4-FFF2-40B4-BE49-F238E27FC236}">
                <a16:creationId xmlns:a16="http://schemas.microsoft.com/office/drawing/2014/main" id="{08CF8A62-7AD0-D6E8-8D1F-6227D59930AB}"/>
              </a:ext>
            </a:extLst>
          </p:cNvPr>
          <p:cNvSpPr>
            <a:spLocks noGrp="1"/>
          </p:cNvSpPr>
          <p:nvPr>
            <p:ph type="sldNum" sz="quarter" idx="12"/>
          </p:nvPr>
        </p:nvSpPr>
        <p:spPr/>
        <p:txBody>
          <a:bodyPr/>
          <a:lstStyle/>
          <a:p>
            <a:pPr>
              <a:defRPr/>
            </a:pPr>
            <a:fld id="{B61AFA8D-3CEC-4835-BAA6-3109AB7ABCD3}" type="slidenum">
              <a:rPr lang="en-US" altLang="en-US"/>
              <a:pPr>
                <a:defRPr/>
              </a:pPr>
              <a:t>8</a:t>
            </a:fld>
            <a:endParaRPr lang="en-US" altLang="en-US" dirty="0"/>
          </a:p>
        </p:txBody>
      </p:sp>
      <p:sp>
        <p:nvSpPr>
          <p:cNvPr id="24581" name="Text Box 10">
            <a:extLst>
              <a:ext uri="{FF2B5EF4-FFF2-40B4-BE49-F238E27FC236}">
                <a16:creationId xmlns:a16="http://schemas.microsoft.com/office/drawing/2014/main" id="{07F62978-A21A-A34E-2A04-61564ADEBFF0}"/>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4582" name="Text Box 11">
            <a:extLst>
              <a:ext uri="{FF2B5EF4-FFF2-40B4-BE49-F238E27FC236}">
                <a16:creationId xmlns:a16="http://schemas.microsoft.com/office/drawing/2014/main" id="{22C52C34-6ADF-D36C-1987-305DD0A4DD12}"/>
              </a:ext>
            </a:extLst>
          </p:cNvPr>
          <p:cNvSpPr txBox="1">
            <a:spLocks noChangeArrowheads="1"/>
          </p:cNvSpPr>
          <p:nvPr/>
        </p:nvSpPr>
        <p:spPr bwMode="auto">
          <a:xfrm>
            <a:off x="1600200" y="1524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4583" name="Text Box 12">
            <a:extLst>
              <a:ext uri="{FF2B5EF4-FFF2-40B4-BE49-F238E27FC236}">
                <a16:creationId xmlns:a16="http://schemas.microsoft.com/office/drawing/2014/main" id="{5BF7D9F3-32C9-B914-C9F6-BD881F72A074}"/>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24584" name="Picture 7">
            <a:extLst>
              <a:ext uri="{FF2B5EF4-FFF2-40B4-BE49-F238E27FC236}">
                <a16:creationId xmlns:a16="http://schemas.microsoft.com/office/drawing/2014/main" id="{42448FC5-C0A5-9755-2E7E-A84E21373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8" y="1336675"/>
            <a:ext cx="2722562"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8" descr="Brain Exploding With Spring From Stressed Man Open Head Stock Illustration  - Download Image Now - iStock">
            <a:extLst>
              <a:ext uri="{FF2B5EF4-FFF2-40B4-BE49-F238E27FC236}">
                <a16:creationId xmlns:a16="http://schemas.microsoft.com/office/drawing/2014/main" id="{0E6BC51C-4D62-3A7F-21F7-B74BF3A2F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3952875"/>
            <a:ext cx="2762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5132450-2C53-6019-3DF0-43E4A27276A8}"/>
              </a:ext>
            </a:extLst>
          </p:cNvPr>
          <p:cNvSpPr>
            <a:spLocks noGrp="1" noChangeArrowheads="1"/>
          </p:cNvSpPr>
          <p:nvPr>
            <p:ph type="title"/>
          </p:nvPr>
        </p:nvSpPr>
        <p:spPr>
          <a:xfrm>
            <a:off x="228600" y="177261"/>
            <a:ext cx="7010400" cy="1143000"/>
          </a:xfrm>
        </p:spPr>
        <p:txBody>
          <a:bodyPr/>
          <a:lstStyle/>
          <a:p>
            <a:pPr fontAlgn="auto">
              <a:spcAft>
                <a:spcPts val="0"/>
              </a:spcAft>
              <a:defRPr/>
            </a:pPr>
            <a:r>
              <a:rPr lang="en-US" altLang="en-US" dirty="0"/>
              <a:t>Letting Go of Past Pain</a:t>
            </a:r>
          </a:p>
        </p:txBody>
      </p:sp>
      <p:sp>
        <p:nvSpPr>
          <p:cNvPr id="27651" name="Rectangle 3">
            <a:extLst>
              <a:ext uri="{FF2B5EF4-FFF2-40B4-BE49-F238E27FC236}">
                <a16:creationId xmlns:a16="http://schemas.microsoft.com/office/drawing/2014/main" id="{26E572C5-EC2E-B185-508C-59715F4F6FC3}"/>
              </a:ext>
            </a:extLst>
          </p:cNvPr>
          <p:cNvSpPr>
            <a:spLocks noGrp="1" noChangeArrowheads="1"/>
          </p:cNvSpPr>
          <p:nvPr>
            <p:ph type="body" idx="4294967295"/>
          </p:nvPr>
        </p:nvSpPr>
        <p:spPr>
          <a:xfrm>
            <a:off x="457200" y="1320800"/>
            <a:ext cx="4495800" cy="4800600"/>
          </a:xfrm>
        </p:spPr>
        <p:txBody>
          <a:bodyPr rtlCol="0">
            <a:noAutofit/>
          </a:bodyPr>
          <a:lstStyle/>
          <a:p>
            <a:pPr marL="0" indent="0" fontAlgn="auto">
              <a:spcAft>
                <a:spcPts val="0"/>
              </a:spcAft>
              <a:buClr>
                <a:schemeClr val="accent1">
                  <a:lumMod val="75000"/>
                </a:schemeClr>
              </a:buClr>
              <a:buFont typeface="Wingdings" panose="05000000000000000000" pitchFamily="2" charset="2"/>
              <a:buNone/>
              <a:defRPr/>
            </a:pPr>
            <a:r>
              <a:rPr lang="en-US" altLang="en-US" sz="2400" dirty="0"/>
              <a:t>The first step is to use healthy strategies to express your feelings of discomfort, and not hide them.</a:t>
            </a:r>
          </a:p>
          <a:p>
            <a:pPr marL="182880" indent="-182880" fontAlgn="auto">
              <a:spcAft>
                <a:spcPts val="0"/>
              </a:spcAft>
              <a:buClr>
                <a:schemeClr val="accent1">
                  <a:lumMod val="75000"/>
                </a:schemeClr>
              </a:buClr>
              <a:buFontTx/>
              <a:buNone/>
              <a:defRPr/>
            </a:pPr>
            <a:endParaRPr lang="en-US" altLang="en-US" sz="2400" dirty="0"/>
          </a:p>
          <a:p>
            <a:pPr marL="0" indent="0" fontAlgn="auto">
              <a:spcAft>
                <a:spcPts val="0"/>
              </a:spcAft>
              <a:buClr>
                <a:schemeClr val="accent1">
                  <a:lumMod val="75000"/>
                </a:schemeClr>
              </a:buClr>
              <a:buFont typeface="Wingdings" panose="05000000000000000000" pitchFamily="2" charset="2"/>
              <a:buNone/>
              <a:defRPr/>
            </a:pPr>
            <a:r>
              <a:rPr lang="en-US" altLang="en-US" sz="2400" dirty="0"/>
              <a:t>The effort involved in feeling free and being able to nurture yourself and others may not be easy, but it is certainly worth it. </a:t>
            </a:r>
          </a:p>
        </p:txBody>
      </p:sp>
      <p:sp>
        <p:nvSpPr>
          <p:cNvPr id="26629" name="Text Box 10">
            <a:extLst>
              <a:ext uri="{FF2B5EF4-FFF2-40B4-BE49-F238E27FC236}">
                <a16:creationId xmlns:a16="http://schemas.microsoft.com/office/drawing/2014/main" id="{B19064F2-A47D-AD22-00B0-69E35BB8D0AC}"/>
              </a:ext>
            </a:extLst>
          </p:cNvPr>
          <p:cNvSpPr txBox="1">
            <a:spLocks noChangeArrowheads="1"/>
          </p:cNvSpPr>
          <p:nvPr/>
        </p:nvSpPr>
        <p:spPr bwMode="auto">
          <a:xfrm>
            <a:off x="1828800" y="16764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6630" name="Text Box 11">
            <a:extLst>
              <a:ext uri="{FF2B5EF4-FFF2-40B4-BE49-F238E27FC236}">
                <a16:creationId xmlns:a16="http://schemas.microsoft.com/office/drawing/2014/main" id="{104432D2-41F3-966B-924A-1FC2B69E7C17}"/>
              </a:ext>
            </a:extLst>
          </p:cNvPr>
          <p:cNvSpPr txBox="1">
            <a:spLocks noChangeArrowheads="1"/>
          </p:cNvSpPr>
          <p:nvPr/>
        </p:nvSpPr>
        <p:spPr bwMode="auto">
          <a:xfrm>
            <a:off x="1600200" y="15240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sp>
        <p:nvSpPr>
          <p:cNvPr id="26631" name="Text Box 12">
            <a:extLst>
              <a:ext uri="{FF2B5EF4-FFF2-40B4-BE49-F238E27FC236}">
                <a16:creationId xmlns:a16="http://schemas.microsoft.com/office/drawing/2014/main" id="{3383C79D-036D-4D41-07C8-9CBEC3FE230B}"/>
              </a:ext>
            </a:extLst>
          </p:cNvPr>
          <p:cNvSpPr txBox="1">
            <a:spLocks noChangeArrowheads="1"/>
          </p:cNvSpPr>
          <p:nvPr/>
        </p:nvSpPr>
        <p:spPr bwMode="auto">
          <a:xfrm>
            <a:off x="1905000" y="17526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fontAlgn="base">
              <a:spcBef>
                <a:spcPct val="0"/>
              </a:spcBef>
              <a:spcAft>
                <a:spcPct val="0"/>
              </a:spcAft>
              <a:defRPr>
                <a:solidFill>
                  <a:schemeClr val="tx1"/>
                </a:solidFill>
                <a:latin typeface="Rockwell" panose="02060603020205020403" pitchFamily="18" charset="0"/>
              </a:defRPr>
            </a:lvl6pPr>
            <a:lvl7pPr marL="2971800" indent="-228600" defTabSz="457200" fontAlgn="base">
              <a:spcBef>
                <a:spcPct val="0"/>
              </a:spcBef>
              <a:spcAft>
                <a:spcPct val="0"/>
              </a:spcAft>
              <a:defRPr>
                <a:solidFill>
                  <a:schemeClr val="tx1"/>
                </a:solidFill>
                <a:latin typeface="Rockwell" panose="02060603020205020403" pitchFamily="18" charset="0"/>
              </a:defRPr>
            </a:lvl7pPr>
            <a:lvl8pPr marL="3429000" indent="-228600" defTabSz="457200" fontAlgn="base">
              <a:spcBef>
                <a:spcPct val="0"/>
              </a:spcBef>
              <a:spcAft>
                <a:spcPct val="0"/>
              </a:spcAft>
              <a:defRPr>
                <a:solidFill>
                  <a:schemeClr val="tx1"/>
                </a:solidFill>
                <a:latin typeface="Rockwell" panose="02060603020205020403" pitchFamily="18" charset="0"/>
              </a:defRPr>
            </a:lvl8pPr>
            <a:lvl9pPr marL="3886200" indent="-228600" defTabSz="457200" fontAlgn="base">
              <a:spcBef>
                <a:spcPct val="0"/>
              </a:spcBef>
              <a:spcAft>
                <a:spcPct val="0"/>
              </a:spcAft>
              <a:defRPr>
                <a:solidFill>
                  <a:schemeClr val="tx1"/>
                </a:solidFill>
                <a:latin typeface="Rockwell" panose="02060603020205020403" pitchFamily="18" charset="0"/>
              </a:defRPr>
            </a:lvl9pPr>
          </a:lstStyle>
          <a:p>
            <a:pPr eaLnBrk="1" hangingPunct="1">
              <a:spcBef>
                <a:spcPct val="50000"/>
              </a:spcBef>
            </a:pPr>
            <a:endParaRPr lang="en-US" altLang="en-US"/>
          </a:p>
        </p:txBody>
      </p:sp>
      <p:pic>
        <p:nvPicPr>
          <p:cNvPr id="26632" name="Picture 14" descr="The Art of letting go..declutter your mind &amp; reclaim your inner happiness!">
            <a:extLst>
              <a:ext uri="{FF2B5EF4-FFF2-40B4-BE49-F238E27FC236}">
                <a16:creationId xmlns:a16="http://schemas.microsoft.com/office/drawing/2014/main" id="{A4404A94-1A2D-7BB8-0FC6-1FA7E910D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1706563"/>
            <a:ext cx="3571875"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1280</TotalTime>
  <Words>1246</Words>
  <Application>Microsoft Office PowerPoint</Application>
  <PresentationFormat>On-screen Show (4:3)</PresentationFormat>
  <Paragraphs>172</Paragraphs>
  <Slides>26</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Rockwell</vt:lpstr>
      <vt:lpstr>Arial</vt:lpstr>
      <vt:lpstr>Rockwell Condensed</vt:lpstr>
      <vt:lpstr>Wingdings</vt:lpstr>
      <vt:lpstr>Calibri</vt:lpstr>
      <vt:lpstr>Comic Sans MS</vt:lpstr>
      <vt:lpstr>TimesNewRomanPSMT</vt:lpstr>
      <vt:lpstr>TimesNewRomanPS-ItalicMT</vt:lpstr>
      <vt:lpstr>TimesNewRomanPS-BoldMT</vt:lpstr>
      <vt:lpstr>Myriad-Roman</vt:lpstr>
      <vt:lpstr>Lato</vt:lpstr>
      <vt:lpstr>Merriweather</vt:lpstr>
      <vt:lpstr>FS Albert Extra Bold</vt:lpstr>
      <vt:lpstr>Wood Type</vt:lpstr>
      <vt:lpstr>Understanding Feelings</vt:lpstr>
      <vt:lpstr>Feelings</vt:lpstr>
      <vt:lpstr>Feelings</vt:lpstr>
      <vt:lpstr>Feelings of Comfort &amp; DISCOMFORT</vt:lpstr>
      <vt:lpstr>PowerPoint Presentation</vt:lpstr>
      <vt:lpstr>Feelings of Discomfort</vt:lpstr>
      <vt:lpstr>Hiding Your Feelings</vt:lpstr>
      <vt:lpstr>Letting Go of Past Pain</vt:lpstr>
      <vt:lpstr>Letting Go of Past Pain</vt:lpstr>
      <vt:lpstr>How To Manage Feelings</vt:lpstr>
      <vt:lpstr>How To Manage Feelings</vt:lpstr>
      <vt:lpstr>How To Manage Feelings</vt:lpstr>
      <vt:lpstr>     How To Manage Feelings</vt:lpstr>
      <vt:lpstr>How To Manage Feelings</vt:lpstr>
      <vt:lpstr>PowerPoint Presentation</vt:lpstr>
      <vt:lpstr>Helping Children Handle Their Feelings</vt:lpstr>
      <vt:lpstr>PowerPoint Presentation</vt:lpstr>
      <vt:lpstr>Helping Children understand Feelings can look like</vt:lpstr>
      <vt:lpstr>Ways to Build Emotional Competence</vt:lpstr>
      <vt:lpstr>Ways to Build Emotional Competence</vt:lpstr>
      <vt:lpstr>Ways to Build Emotional Competence</vt:lpstr>
      <vt:lpstr>Ways to Build Emotional Competence</vt:lpstr>
      <vt:lpstr>Ways to Build Emotional Competence</vt:lpstr>
      <vt:lpstr>Ways to Build Emotional Competence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Communicating Feelings</dc:title>
  <dc:creator>P Money Cash Corporation</dc:creator>
  <cp:lastModifiedBy>Marney Turner</cp:lastModifiedBy>
  <cp:revision>85</cp:revision>
  <dcterms:created xsi:type="dcterms:W3CDTF">2003-10-19T02:20:00Z</dcterms:created>
  <dcterms:modified xsi:type="dcterms:W3CDTF">2023-03-20T16:51:58Z</dcterms:modified>
</cp:coreProperties>
</file>