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C5BF-B57D-453F-ACB3-49FC9E9C3F66}" type="datetimeFigureOut">
              <a:rPr lang="en-US" smtClean="0"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0362-D5EA-46A0-9D7C-E2F5ED734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C5BF-B57D-453F-ACB3-49FC9E9C3F66}" type="datetimeFigureOut">
              <a:rPr lang="en-US" smtClean="0"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0362-D5EA-46A0-9D7C-E2F5ED734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C5BF-B57D-453F-ACB3-49FC9E9C3F66}" type="datetimeFigureOut">
              <a:rPr lang="en-US" smtClean="0"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0362-D5EA-46A0-9D7C-E2F5ED734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C5BF-B57D-453F-ACB3-49FC9E9C3F66}" type="datetimeFigureOut">
              <a:rPr lang="en-US" smtClean="0"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0362-D5EA-46A0-9D7C-E2F5ED734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C5BF-B57D-453F-ACB3-49FC9E9C3F66}" type="datetimeFigureOut">
              <a:rPr lang="en-US" smtClean="0"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0362-D5EA-46A0-9D7C-E2F5ED734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C5BF-B57D-453F-ACB3-49FC9E9C3F66}" type="datetimeFigureOut">
              <a:rPr lang="en-US" smtClean="0"/>
              <a:t>5/11/2011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0362-D5EA-46A0-9D7C-E2F5ED734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C5BF-B57D-453F-ACB3-49FC9E9C3F66}" type="datetimeFigureOut">
              <a:rPr lang="en-US" smtClean="0"/>
              <a:t>5/11/2011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0362-D5EA-46A0-9D7C-E2F5ED734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C5BF-B57D-453F-ACB3-49FC9E9C3F66}" type="datetimeFigureOut">
              <a:rPr lang="en-US" smtClean="0"/>
              <a:t>5/11/2011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0362-D5EA-46A0-9D7C-E2F5ED734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C5BF-B57D-453F-ACB3-49FC9E9C3F66}" type="datetimeFigureOut">
              <a:rPr lang="en-US" smtClean="0"/>
              <a:t>5/11/2011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0362-D5EA-46A0-9D7C-E2F5ED734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C5BF-B57D-453F-ACB3-49FC9E9C3F66}" type="datetimeFigureOut">
              <a:rPr lang="en-US" smtClean="0"/>
              <a:t>5/11/2011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0362-D5EA-46A0-9D7C-E2F5ED734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C5BF-B57D-453F-ACB3-49FC9E9C3F66}" type="datetimeFigureOut">
              <a:rPr lang="en-US" smtClean="0"/>
              <a:t>5/11/2011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0362-D5EA-46A0-9D7C-E2F5ED734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3C5BF-B57D-453F-ACB3-49FC9E9C3F66}" type="datetimeFigureOut">
              <a:rPr lang="en-US" smtClean="0"/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20362-D5EA-46A0-9D7C-E2F5ED7349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3" descr="IMG_22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28600"/>
            <a:ext cx="3017838" cy="4525963"/>
          </a:xfrm>
        </p:spPr>
      </p:pic>
      <p:pic>
        <p:nvPicPr>
          <p:cNvPr id="27651" name="Picture 4" descr="IMG_233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5038" y="228600"/>
            <a:ext cx="53721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IMG_220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5675" y="2849563"/>
            <a:ext cx="40814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0090"/>
                </a:solidFill>
              </a:rPr>
              <a:t>The Middle Years Programme leads to DP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90"/>
                </a:solidFill>
              </a:rPr>
              <a:t>What needs to be done?</a:t>
            </a:r>
          </a:p>
          <a:p>
            <a:pPr lvl="1" eaLnBrk="1" hangingPunct="1"/>
            <a:r>
              <a:rPr lang="en-US" dirty="0" smtClean="0">
                <a:solidFill>
                  <a:srgbClr val="000090"/>
                </a:solidFill>
              </a:rPr>
              <a:t>Contact your School Counselor &amp; IB Coordinator</a:t>
            </a:r>
          </a:p>
          <a:p>
            <a:pPr lvl="1" eaLnBrk="1" hangingPunct="1"/>
            <a:r>
              <a:rPr lang="en-US" dirty="0" smtClean="0">
                <a:solidFill>
                  <a:srgbClr val="000090"/>
                </a:solidFill>
              </a:rPr>
              <a:t>Electives that need to be taken – PE, Health, Computers, Fine Arts, Government &amp; Economics</a:t>
            </a:r>
          </a:p>
          <a:p>
            <a:pPr lvl="1" eaLnBrk="1" hangingPunct="1"/>
            <a:r>
              <a:rPr lang="en-US" dirty="0" smtClean="0">
                <a:solidFill>
                  <a:srgbClr val="000090"/>
                </a:solidFill>
              </a:rPr>
              <a:t>A personal curriculum &amp;/or “testing out” may need to be completed for the student</a:t>
            </a:r>
          </a:p>
          <a:p>
            <a:pPr lvl="1" eaLnBrk="1" hangingPunct="1"/>
            <a:r>
              <a:rPr lang="en-US" dirty="0" smtClean="0">
                <a:solidFill>
                  <a:srgbClr val="000090"/>
                </a:solidFill>
              </a:rPr>
              <a:t>Application, Essay &amp; Teacher Recommendation January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3" descr="EHS Hall of Fame 0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585788"/>
            <a:ext cx="8001000" cy="5334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457200" y="255588"/>
            <a:ext cx="7010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090"/>
                </a:solidFill>
              </a:rPr>
              <a:t>Diploma Programme</a:t>
            </a:r>
          </a:p>
        </p:txBody>
      </p:sp>
      <p:sp>
        <p:nvSpPr>
          <p:cNvPr id="25604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>
                <a:solidFill>
                  <a:srgbClr val="000090"/>
                </a:solidFill>
              </a:rPr>
              <a:t>For 11</a:t>
            </a:r>
            <a:r>
              <a:rPr lang="en-US" baseline="30000" smtClean="0">
                <a:solidFill>
                  <a:srgbClr val="000090"/>
                </a:solidFill>
              </a:rPr>
              <a:t>th</a:t>
            </a:r>
            <a:r>
              <a:rPr lang="en-US" smtClean="0">
                <a:solidFill>
                  <a:srgbClr val="000090"/>
                </a:solidFill>
              </a:rPr>
              <a:t> &amp; 12</a:t>
            </a:r>
            <a:r>
              <a:rPr lang="en-US" baseline="30000" smtClean="0">
                <a:solidFill>
                  <a:srgbClr val="000090"/>
                </a:solidFill>
              </a:rPr>
              <a:t>th</a:t>
            </a:r>
            <a:r>
              <a:rPr lang="en-US" smtClean="0">
                <a:solidFill>
                  <a:srgbClr val="000090"/>
                </a:solidFill>
              </a:rPr>
              <a:t> Grade Students</a:t>
            </a:r>
          </a:p>
          <a:p>
            <a:pPr eaLnBrk="1" hangingPunct="1"/>
            <a:r>
              <a:rPr lang="en-US" smtClean="0">
                <a:solidFill>
                  <a:srgbClr val="000090"/>
                </a:solidFill>
              </a:rPr>
              <a:t>6 IB Classes between the two years </a:t>
            </a:r>
          </a:p>
          <a:p>
            <a:pPr eaLnBrk="1" hangingPunct="1"/>
            <a:r>
              <a:rPr lang="en-US" smtClean="0">
                <a:solidFill>
                  <a:srgbClr val="000090"/>
                </a:solidFill>
              </a:rPr>
              <a:t>3 Core Components  - Theory of Knowledge course, Extended Essay &amp; Creative/Action/Service Project</a:t>
            </a:r>
          </a:p>
          <a:p>
            <a:pPr eaLnBrk="1" hangingPunct="1"/>
            <a:r>
              <a:rPr lang="en-US" smtClean="0">
                <a:solidFill>
                  <a:srgbClr val="000090"/>
                </a:solidFill>
              </a:rPr>
              <a:t>Prepares students for the University setting &amp; for the International Community</a:t>
            </a:r>
          </a:p>
          <a:p>
            <a:pPr eaLnBrk="1" hangingPunct="1"/>
            <a:r>
              <a:rPr lang="en-US" smtClean="0">
                <a:solidFill>
                  <a:srgbClr val="000090"/>
                </a:solidFill>
              </a:rPr>
              <a:t>How is IB – DP similar/different from other academically rigorous programs?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6553200" y="255588"/>
          <a:ext cx="2349500" cy="2324100"/>
        </p:xfrm>
        <a:graphic>
          <a:graphicData uri="http://schemas.openxmlformats.org/presentationml/2006/ole">
            <p:oleObj spid="_x0000_s1026" name="Document" r:id="rId3" imgW="7049484" imgH="6973273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 descr="IMG_26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762000"/>
            <a:ext cx="754380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Course Work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HL = Higher Level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English, Biology, History, Visual Art, Music Theory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SL = Standard Level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Environmental Systems &amp; Societies, Chemistry, Visual Arts, Music Theory, Math Studies, French, German, Spanish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Full Diploma students must take 3 HL courses + a mix of SL &amp; HL = 6 IB Classes over 2 years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Exams are taken in April/May every year</a:t>
            </a:r>
            <a:endParaRPr lang="en-US" dirty="0">
              <a:solidFill>
                <a:srgbClr val="00009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3" descr="IMG_25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690563"/>
            <a:ext cx="8153400" cy="543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187</Words>
  <Application>Microsoft Office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???</vt:lpstr>
      <vt:lpstr>Slide 1</vt:lpstr>
      <vt:lpstr>The Middle Years Programme leads to DP</vt:lpstr>
      <vt:lpstr>Slide 3</vt:lpstr>
      <vt:lpstr>Diploma Programme</vt:lpstr>
      <vt:lpstr>Slide 5</vt:lpstr>
      <vt:lpstr>Course Work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oberle0904</dc:creator>
  <cp:lastModifiedBy>oberle0904</cp:lastModifiedBy>
  <cp:revision>4</cp:revision>
  <dcterms:created xsi:type="dcterms:W3CDTF">2011-05-11T14:21:32Z</dcterms:created>
  <dcterms:modified xsi:type="dcterms:W3CDTF">2011-05-11T14:38:11Z</dcterms:modified>
</cp:coreProperties>
</file>