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12B9-3190-4493-916C-B42B673A6DDF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77AA-BFFF-4126-BA7C-AD729093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12B9-3190-4493-916C-B42B673A6DDF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77AA-BFFF-4126-BA7C-AD729093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12B9-3190-4493-916C-B42B673A6DDF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77AA-BFFF-4126-BA7C-AD729093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12B9-3190-4493-916C-B42B673A6DDF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77AA-BFFF-4126-BA7C-AD729093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12B9-3190-4493-916C-B42B673A6DDF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77AA-BFFF-4126-BA7C-AD729093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12B9-3190-4493-916C-B42B673A6DDF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77AA-BFFF-4126-BA7C-AD729093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12B9-3190-4493-916C-B42B673A6DDF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77AA-BFFF-4126-BA7C-AD729093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12B9-3190-4493-916C-B42B673A6DDF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77AA-BFFF-4126-BA7C-AD729093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12B9-3190-4493-916C-B42B673A6DDF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77AA-BFFF-4126-BA7C-AD729093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12B9-3190-4493-916C-B42B673A6DDF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77AA-BFFF-4126-BA7C-AD729093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12B9-3190-4493-916C-B42B673A6DDF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77AA-BFFF-4126-BA7C-AD729093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12B9-3190-4493-916C-B42B673A6DDF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C77AA-BFFF-4126-BA7C-AD729093B9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Course Work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Summer Course Work – IB English Assignment, Oral Recordings for French, German &amp; Spanish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Internal Assessments – Done in 11</a:t>
            </a:r>
            <a:r>
              <a:rPr lang="en-US" baseline="30000" dirty="0" smtClean="0">
                <a:solidFill>
                  <a:srgbClr val="000090"/>
                </a:solidFill>
              </a:rPr>
              <a:t>th</a:t>
            </a:r>
            <a:r>
              <a:rPr lang="en-US" dirty="0" smtClean="0">
                <a:solidFill>
                  <a:srgbClr val="000090"/>
                </a:solidFill>
              </a:rPr>
              <a:t> &amp; 12</a:t>
            </a:r>
            <a:r>
              <a:rPr lang="en-US" baseline="30000" dirty="0" smtClean="0">
                <a:solidFill>
                  <a:srgbClr val="000090"/>
                </a:solidFill>
              </a:rPr>
              <a:t>th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IOP &amp; IOC, Labs, Conversation in Fr, Ger, Sp, Historical Investigation, Musical Investigation, Art Workbook, Math Studies Project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ToK</a:t>
            </a:r>
            <a:r>
              <a:rPr lang="en-US" dirty="0" smtClean="0">
                <a:solidFill>
                  <a:srgbClr val="000090"/>
                </a:solidFill>
              </a:rPr>
              <a:t>, Theory of Knowledge is a “0” Hour course 2</a:t>
            </a:r>
            <a:r>
              <a:rPr lang="en-US" baseline="30000" dirty="0" smtClean="0">
                <a:solidFill>
                  <a:srgbClr val="000090"/>
                </a:solidFill>
              </a:rPr>
              <a:t>nd</a:t>
            </a:r>
            <a:r>
              <a:rPr lang="en-US" dirty="0" smtClean="0">
                <a:solidFill>
                  <a:srgbClr val="000090"/>
                </a:solidFill>
              </a:rPr>
              <a:t> Semester Junior Year &amp; 1</a:t>
            </a:r>
            <a:r>
              <a:rPr lang="en-US" baseline="30000" dirty="0" smtClean="0">
                <a:solidFill>
                  <a:srgbClr val="000090"/>
                </a:solidFill>
              </a:rPr>
              <a:t>st</a:t>
            </a:r>
            <a:r>
              <a:rPr lang="en-US" dirty="0" smtClean="0">
                <a:solidFill>
                  <a:srgbClr val="000090"/>
                </a:solidFill>
              </a:rPr>
              <a:t> Semester Senior Year</a:t>
            </a:r>
          </a:p>
          <a:p>
            <a:endParaRPr lang="en-US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IMG_2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85775"/>
            <a:ext cx="8461375" cy="5640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Content Placeholder 3" descr="IMG_1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533400"/>
            <a:ext cx="8388163" cy="559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IMG_0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762000"/>
            <a:ext cx="8047038" cy="5364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Heart of the Hexagon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Theory of Knowledge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M-W @ 7 a.m. &amp; every other Monday night @ 6-8 p.m.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Course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Essay, Presentation, Attendance/Discussion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Extended Essay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Your 1</a:t>
            </a:r>
            <a:r>
              <a:rPr lang="en-US" baseline="30000" dirty="0" smtClean="0">
                <a:solidFill>
                  <a:srgbClr val="000090"/>
                </a:solidFill>
              </a:rPr>
              <a:t>st</a:t>
            </a:r>
            <a:r>
              <a:rPr lang="en-US" dirty="0" smtClean="0">
                <a:solidFill>
                  <a:srgbClr val="000090"/>
                </a:solidFill>
              </a:rPr>
              <a:t> Research paper w/ a max of 4,000 words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Quaker Teaching Staff Mentor, Your choice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Creative, Action &amp; Service – CAS Project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 will students get involved?  Individual, group, community projects to be an active member of society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5" descr="IMG_2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600"/>
            <a:ext cx="3017838" cy="4525963"/>
          </a:xfrm>
        </p:spPr>
      </p:pic>
      <p:pic>
        <p:nvPicPr>
          <p:cNvPr id="28675" name="Picture 6" descr="IMG_07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2286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IMG_13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IB Costs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$141 May 2011 Exam Registration Fee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$96 May 2011 Exam Fee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Exam Fees are due the 3</a:t>
            </a:r>
            <a:r>
              <a:rPr lang="en-US" baseline="30000" dirty="0" smtClean="0">
                <a:solidFill>
                  <a:srgbClr val="000090"/>
                </a:solidFill>
              </a:rPr>
              <a:t>rd</a:t>
            </a:r>
            <a:r>
              <a:rPr lang="en-US" dirty="0" smtClean="0">
                <a:solidFill>
                  <a:srgbClr val="000090"/>
                </a:solidFill>
              </a:rPr>
              <a:t> Week of October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All IB Full Diploma Students pay a one-time Exam Registration Fee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All IB Certificate Students pay a Registration Fee every year they test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Amanda G. &amp; comparing Exam Fees to a college class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Content Placeholder 3" descr="IMG_0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838200"/>
            <a:ext cx="7931016" cy="5287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205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Course Work</vt:lpstr>
      <vt:lpstr>Slide 2</vt:lpstr>
      <vt:lpstr>Slide 3</vt:lpstr>
      <vt:lpstr>Slide 4</vt:lpstr>
      <vt:lpstr>Heart of the Hexagon</vt:lpstr>
      <vt:lpstr>Slide 6</vt:lpstr>
      <vt:lpstr>IB Costs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oberle0904</dc:creator>
  <cp:lastModifiedBy>oberle0904</cp:lastModifiedBy>
  <cp:revision>2</cp:revision>
  <dcterms:created xsi:type="dcterms:W3CDTF">2011-05-11T14:24:59Z</dcterms:created>
  <dcterms:modified xsi:type="dcterms:W3CDTF">2011-05-11T14:38:04Z</dcterms:modified>
</cp:coreProperties>
</file>