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19998E-CF7F-46FC-8096-8CC652F55787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1728249-2E99-45C7-A3E9-33DB22E3C3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singschools.net/pages/Lansing_SD/About_Us/About_Lansing_School_District/Departments/Accounting" TargetMode="External"/><Relationship Id="rId2" Type="http://schemas.openxmlformats.org/officeDocument/2006/relationships/hyperlink" Target="http://admin-lanapp/gas2.32-SP1/homepage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URL: </a:t>
            </a:r>
            <a:r>
              <a:rPr lang="en-US" dirty="0" smtClean="0">
                <a:hlinkClick r:id="rId2"/>
              </a:rPr>
              <a:t>http://admin-lanapp/gas2.32-SP1/homepage/index.html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can also use the </a:t>
            </a:r>
            <a:r>
              <a:rPr lang="en-US" dirty="0" err="1" smtClean="0"/>
              <a:t>eFinance</a:t>
            </a:r>
            <a:r>
              <a:rPr lang="en-US" dirty="0" smtClean="0"/>
              <a:t> link found on the Accounting </a:t>
            </a:r>
            <a:r>
              <a:rPr lang="en-US" dirty="0" err="1" smtClean="0"/>
              <a:t>Edline</a:t>
            </a:r>
            <a:r>
              <a:rPr lang="en-US" dirty="0" smtClean="0"/>
              <a:t> </a:t>
            </a:r>
            <a:r>
              <a:rPr lang="en-US" dirty="0" smtClean="0"/>
              <a:t>webpage: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www.lansingschools.net/pages/Lansing_SD/About_Us/About_Lansing_School_District/Departments/Accounting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Log on using your current network logon and password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eFinance</a:t>
            </a:r>
            <a:r>
              <a:rPr lang="en-US" dirty="0" smtClean="0"/>
              <a:t> Logon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42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Pop-up Blocker</a:t>
            </a:r>
          </a:p>
          <a:p>
            <a:pPr marL="109728" indent="0">
              <a:buNone/>
            </a:pPr>
            <a:r>
              <a:rPr lang="en-US" sz="2400" dirty="0" err="1" smtClean="0"/>
              <a:t>eFinance</a:t>
            </a:r>
            <a:r>
              <a:rPr lang="en-US" sz="2400" dirty="0" smtClean="0"/>
              <a:t> employs pop-up technology. If a window doesn’t open please look for the warning and allow pop-ups for the website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Follow-up support</a:t>
            </a:r>
          </a:p>
          <a:p>
            <a:pPr marL="109728" indent="0">
              <a:buNone/>
            </a:pPr>
            <a:r>
              <a:rPr lang="en-US" sz="2400" dirty="0" smtClean="0"/>
              <a:t>The Technology, Finance, Purchasing and HR departments </a:t>
            </a:r>
            <a:r>
              <a:rPr lang="en-US" sz="2400" smtClean="0"/>
              <a:t>are available </a:t>
            </a:r>
            <a:r>
              <a:rPr lang="en-US" sz="2400" dirty="0" smtClean="0"/>
              <a:t>to assist with follow up questions. Each department is an expert in their area so contact the necessary staff.</a:t>
            </a:r>
            <a:endParaRPr lang="en-US" sz="2400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31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 how you access </a:t>
            </a:r>
            <a:r>
              <a:rPr lang="en-US" dirty="0" err="1" smtClean="0"/>
              <a:t>eFinance</a:t>
            </a:r>
            <a:r>
              <a:rPr lang="en-US" dirty="0" smtClean="0"/>
              <a:t> resources</a:t>
            </a:r>
          </a:p>
          <a:p>
            <a:r>
              <a:rPr lang="en-US" dirty="0" smtClean="0"/>
              <a:t>Add tabs and panels to create short cuts to the areas you use repeatedly  </a:t>
            </a:r>
          </a:p>
          <a:p>
            <a:r>
              <a:rPr lang="en-US" dirty="0" smtClean="0"/>
              <a:t>Click the ‘star/plus sign’ on </a:t>
            </a:r>
            <a:r>
              <a:rPr lang="en-US" dirty="0" err="1" smtClean="0"/>
              <a:t>eFinance</a:t>
            </a:r>
            <a:r>
              <a:rPr lang="en-US" dirty="0" smtClean="0"/>
              <a:t> pages to mark your favorites</a:t>
            </a:r>
          </a:p>
          <a:p>
            <a:r>
              <a:rPr lang="en-US" dirty="0" smtClean="0"/>
              <a:t>Create a Documents panel to save your reports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Customize Home Page/Dashboard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00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754</TotalTime>
  <Words>137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eFinance Logon Information</vt:lpstr>
      <vt:lpstr>Tips</vt:lpstr>
      <vt:lpstr>Customize Home Page/Dashboard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eFinance</dc:title>
  <dc:creator>Joan Sawyer</dc:creator>
  <cp:lastModifiedBy>Joan Sawyer</cp:lastModifiedBy>
  <cp:revision>8</cp:revision>
  <cp:lastPrinted>2014-06-24T21:40:18Z</cp:lastPrinted>
  <dcterms:created xsi:type="dcterms:W3CDTF">2014-06-23T17:49:54Z</dcterms:created>
  <dcterms:modified xsi:type="dcterms:W3CDTF">2014-06-24T21:43:06Z</dcterms:modified>
</cp:coreProperties>
</file>