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11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85" r:id="rId13"/>
    <p:sldId id="284" r:id="rId14"/>
    <p:sldId id="308" r:id="rId15"/>
    <p:sldId id="309" r:id="rId16"/>
    <p:sldId id="268" r:id="rId17"/>
    <p:sldId id="286" r:id="rId18"/>
    <p:sldId id="270" r:id="rId19"/>
    <p:sldId id="271" r:id="rId20"/>
    <p:sldId id="273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10" r:id="rId35"/>
    <p:sldId id="289" r:id="rId36"/>
    <p:sldId id="29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280" r:id="rId55"/>
    <p:sldId id="281" r:id="rId56"/>
    <p:sldId id="282" r:id="rId57"/>
    <p:sldId id="32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1E8E-9101-4786-A8D7-24FD50F0BB1F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F6B2-1004-4809-834E-E7914454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36D0-72E3-4C1D-A70B-1B9A472B433C}" type="datetime1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37DE-4DC5-4621-A7FE-A6EA34A7A4A5}" type="datetime1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3C3-45B2-4F61-8056-DB4A27934C41}" type="datetime1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C705-30C2-4A44-B9BC-6F25ADA86B04}" type="datetime1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26D-7B6F-4ED1-8937-601985BF4EF7}" type="datetime1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C27-801F-4FB3-AC5C-0D348A2EEE24}" type="datetime1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0258-CD8C-4D78-AC52-5B7147D795CE}" type="datetime1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B27-28CB-46D9-8656-1E8EBE2B7F01}" type="datetime1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F645-9274-4CF2-A306-D1AB077D8265}" type="datetime1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F045-C7D4-44E5-9F88-A705A67AF7FF}" type="datetime1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8932-FCEC-495B-AFCE-B78CA236E55D}" type="datetime1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982D1D-8074-40A0-8219-CF32394B7201}" type="datetime1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00A12E-63BA-4F9E-BCF1-B207B196FE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err="1" smtClean="0"/>
              <a:t>eFinance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Human Resources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" y="990600"/>
            <a:ext cx="9236529" cy="58674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976884" y="76200"/>
            <a:ext cx="484632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half of employee information screen.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590800" y="3384042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604868" y="3048000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362200" y="4038600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7642" y="3925472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the state ID/PIC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990600" y="141849"/>
            <a:ext cx="484632" cy="8365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08"/>
            <a:ext cx="9144000" cy="58795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ty for: PIERRE BALTHAZAR (21058)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274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177284" y="87659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828800" y="1244642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491996" y="2057400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12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inancePLUS Attachment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4" y="0"/>
            <a:ext cx="9144000" cy="69342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248400" y="250163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3032" y="27977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the title to open the file.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tivity for: PIERRE BALTHAZAR (21058)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8"/>
            <a:ext cx="9144000" cy="683807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207764" y="80619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468902" y="2286000"/>
            <a:ext cx="533400" cy="1118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935502" y="4724400"/>
            <a:ext cx="533400" cy="1118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825869" y="1295400"/>
            <a:ext cx="533400" cy="1118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14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inancePLUS Attachment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6248400" y="2487323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33032" y="27826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the title to open the file.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signments - PIERRE BALTHAZAR (21058)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9" y="0"/>
            <a:ext cx="9144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057709" y="6096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990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page required for REP, state reporting.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rtifications/Licenses - TIA BELL (16833) - LANSING SCHOOL DIST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ined Windows - JENNIFER BARA (14370)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087368" y="6858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990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pages were created by/for District use. If there is information you think would be useful that is not already in the software, send email to Becky Casanova.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iority Number - TIA BELL (16833) - LANSING SCHOOL DIST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087368" y="72962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19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Applications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gree Data - JENNIFER BARA (14370)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0"/>
            <a:ext cx="9144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333201" y="82487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17833" y="851838"/>
            <a:ext cx="354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are working on getting this information entered.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520940" cy="548640"/>
          </a:xfrm>
        </p:spPr>
        <p:txBody>
          <a:bodyPr/>
          <a:lstStyle/>
          <a:p>
            <a:pPr algn="ctr"/>
            <a:r>
              <a:rPr lang="en-US" sz="7200" dirty="0" smtClean="0"/>
              <a:t>Position control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inancePLUS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8"/>
            <a:ext cx="9144000" cy="682283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926592" y="1447800"/>
            <a:ext cx="978408" cy="24231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219200" y="1981200"/>
            <a:ext cx="978408" cy="24231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219200" y="3829929"/>
            <a:ext cx="978408" cy="24231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3994521"/>
            <a:ext cx="597408" cy="2423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22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10" y="0"/>
            <a:ext cx="4048690" cy="63445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5533" cy="623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9668" y="2743200"/>
            <a:ext cx="2024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want to view all positions, select your school and then click “Find”.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4038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want to look at only certain positions, select the appropriate group and then click “Find”.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ition Control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219200" y="12192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057400" y="12192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2032" y="1708404"/>
            <a:ext cx="309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There will not yet be any position history.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24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ition Occupants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ition Control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685800" y="762000"/>
            <a:ext cx="242316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ition Control Report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371600" y="3003042"/>
            <a:ext cx="978408" cy="1211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459992" y="3200400"/>
            <a:ext cx="978408" cy="1211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326642" y="1219200"/>
            <a:ext cx="133350" cy="4892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can also include accounts and/or comments for each position on your reports.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t Order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219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can sort your report by location, class, position or any combination of them.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ition Control Report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029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can run the report to file or screen. After running the report to file or screen, you can run it to export to Excel.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29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520940" cy="548640"/>
          </a:xfrm>
        </p:spPr>
        <p:txBody>
          <a:bodyPr/>
          <a:lstStyle/>
          <a:p>
            <a:pPr algn="ctr"/>
            <a:r>
              <a:rPr lang="en-US" sz="5400" dirty="0" smtClean="0"/>
              <a:t>Employee Information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104.rpt - 15968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905000"/>
            <a:ext cx="114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what the report looks like when printed to screen.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ition Control Report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9969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now have the option to print to Excel.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Again, you can select to include accounts and/or comments on the report.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881884" y="3908998"/>
            <a:ext cx="484632" cy="10879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52400" y="3352800"/>
            <a:ext cx="152400" cy="4892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Exc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77776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352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box will always appear when printing the report to Excel. Click yes and the file will open.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32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Excel - updpos83rpt3843_16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731"/>
            <a:ext cx="9144000" cy="6059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what the file looks like when printed to Excel. You can now format and manipulate the data as you need.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/>
              <a:t>Reports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FinancePLUS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0"/>
            <a:ext cx="9144000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806196" y="3018282"/>
            <a:ext cx="978408" cy="12115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231392" y="3536442"/>
            <a:ext cx="978408" cy="12115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078992" y="3886200"/>
            <a:ext cx="978408" cy="12115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572.rpt - 15943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456.rpt - 15947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9144000" cy="68474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8" y="0"/>
            <a:ext cx="9176367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O-5 Data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39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FinancePLUS 5.0 SP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53"/>
            <a:ext cx="9144000" cy="6936754"/>
          </a:xfrm>
        </p:spPr>
      </p:pic>
      <p:sp>
        <p:nvSpPr>
          <p:cNvPr id="13" name="Right Arrow 12"/>
          <p:cNvSpPr/>
          <p:nvPr/>
        </p:nvSpPr>
        <p:spPr>
          <a:xfrm>
            <a:off x="-1172" y="2927401"/>
            <a:ext cx="350696" cy="119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74176" y="3581400"/>
            <a:ext cx="350696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1524000" y="3426922"/>
            <a:ext cx="978408" cy="1176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 Set Up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42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" y="7034"/>
            <a:ext cx="9144000" cy="68509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44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0"/>
            <a:ext cx="913438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640.rpt - 1596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692.rpt - 15962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2344"/>
            <a:ext cx="9144000" cy="68556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204.rpt - 15963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0"/>
            <a:ext cx="9144000" cy="69084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49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 Information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" y="1"/>
            <a:ext cx="9144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262554" y="2209800"/>
            <a:ext cx="978408" cy="1661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2971800" y="2445258"/>
            <a:ext cx="978408" cy="1661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548" y="3330322"/>
            <a:ext cx="978408" cy="1973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inancePLUS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4"/>
            <a:ext cx="9144000" cy="68509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50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8879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51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52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388.rpt - 15967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923" cy="50292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7543800" y="12192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54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 Information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572.rpt - 15943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anr0816\AppData\Local\Microsoft\Windows\Temporary Internet Files\Content.IE5\2TO6MC0G\MC90044142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06" y="1100138"/>
            <a:ext cx="357981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57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 Information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 Information - ANGELA BAKOUSIDIS (24523) - LSD TEST DB - EFP 5.0 SP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523516"/>
            <a:ext cx="5623560" cy="4496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top left ¼ of the employee information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" y="674132"/>
            <a:ext cx="9112603" cy="618386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38684" y="129774"/>
            <a:ext cx="484632" cy="5443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half of employee information screen.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A12E-63BA-4F9E-BCF1-B207B196FE94}" type="slidenum">
              <a:rPr lang="en-US" smtClean="0">
                <a:solidFill>
                  <a:srgbClr val="FF0000"/>
                </a:solidFill>
              </a:rPr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324</TotalTime>
  <Words>346</Words>
  <Application>Microsoft Office PowerPoint</Application>
  <PresentationFormat>On-screen Show (4:3)</PresentationFormat>
  <Paragraphs>83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Angles</vt:lpstr>
      <vt:lpstr>eFinance</vt:lpstr>
      <vt:lpstr>Applications</vt:lpstr>
      <vt:lpstr>Employee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eFinance</dc:title>
  <dc:creator>profile</dc:creator>
  <cp:lastModifiedBy>profile</cp:lastModifiedBy>
  <cp:revision>38</cp:revision>
  <dcterms:created xsi:type="dcterms:W3CDTF">2014-06-22T18:07:25Z</dcterms:created>
  <dcterms:modified xsi:type="dcterms:W3CDTF">2014-08-06T12:50:45Z</dcterms:modified>
</cp:coreProperties>
</file>